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302" r:id="rId2"/>
    <p:sldId id="304" r:id="rId3"/>
    <p:sldId id="324" r:id="rId4"/>
    <p:sldId id="325" r:id="rId5"/>
    <p:sldId id="327" r:id="rId6"/>
    <p:sldId id="328" r:id="rId7"/>
    <p:sldId id="329" r:id="rId8"/>
    <p:sldId id="330" r:id="rId9"/>
    <p:sldId id="331" r:id="rId10"/>
    <p:sldId id="332" r:id="rId11"/>
    <p:sldId id="333" r:id="rId12"/>
    <p:sldId id="335" r:id="rId13"/>
    <p:sldId id="334" r:id="rId14"/>
    <p:sldId id="326" r:id="rId15"/>
  </p:sldIdLst>
  <p:sldSz cx="18288000" cy="13716000"/>
  <p:notesSz cx="6858000" cy="9144000"/>
  <p:defaultTextStyle>
    <a:defPPr>
      <a:defRPr lang="en-US"/>
    </a:defPPr>
    <a:lvl1pPr algn="l" defTabSz="1219200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1pPr>
    <a:lvl2pPr marL="1219200" indent="-762000" algn="l" defTabSz="1219200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2pPr>
    <a:lvl3pPr marL="2438400" indent="-1524000" algn="l" defTabSz="1219200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3pPr>
    <a:lvl4pPr marL="3657600" indent="-2286000" algn="l" defTabSz="1219200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4pPr>
    <a:lvl5pPr marL="4876800" indent="-3048000" algn="l" defTabSz="1219200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48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48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48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48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6" userDrawn="1">
          <p15:clr>
            <a:srgbClr val="A4A3A4"/>
          </p15:clr>
        </p15:guide>
        <p15:guide id="2" pos="11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D32D46"/>
    <a:srgbClr val="03BD5C"/>
    <a:srgbClr val="D74330"/>
    <a:srgbClr val="1BAAAA"/>
    <a:srgbClr val="B05E68"/>
    <a:srgbClr val="000000"/>
    <a:srgbClr val="2F3A49"/>
    <a:srgbClr val="BB3830"/>
    <a:srgbClr val="FFFFFF"/>
    <a:srgbClr val="4A5B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25E5076-3810-47DD-B79F-674D7AD40C01}" styleName="Estilo oscuro 1 - Énfasis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194" autoAdjust="0"/>
    <p:restoredTop sz="95501" autoAdjust="0"/>
  </p:normalViewPr>
  <p:slideViewPr>
    <p:cSldViewPr snapToGrid="0" snapToObjects="1">
      <p:cViewPr varScale="1">
        <p:scale>
          <a:sx n="25" d="100"/>
          <a:sy n="25" d="100"/>
        </p:scale>
        <p:origin x="1482" y="-102"/>
      </p:cViewPr>
      <p:guideLst>
        <p:guide orient="horz" pos="56"/>
        <p:guide pos="11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5" d="100"/>
        <a:sy n="3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55057A-17BD-4D7F-B321-081E505BE407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2C96638-2D34-4F1F-A3D5-BF1CF427F680}">
      <dgm:prSet phldrT="[Texto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>
            <a:buSzPts val="1200"/>
            <a:buFont typeface="Georgia" panose="02040502050405020303" pitchFamily="18" charset="0"/>
            <a:buAutoNum type="arabicPeriod"/>
          </a:pPr>
          <a:r>
            <a:rPr lang="es-ES" dirty="0"/>
            <a:t>Posibilidad de acceso con 60 créditos de nivel máster aún sin estar en posesión de la titulación.</a:t>
          </a:r>
        </a:p>
      </dgm:t>
    </dgm:pt>
    <dgm:pt modelId="{5C5EE5BA-C7FF-48BA-8BAE-EC8DB11F1F52}" type="parTrans" cxnId="{D1D0440E-658F-4BFE-AB02-D8D6884CF078}">
      <dgm:prSet/>
      <dgm:spPr/>
      <dgm:t>
        <a:bodyPr/>
        <a:lstStyle/>
        <a:p>
          <a:endParaRPr lang="es-ES"/>
        </a:p>
      </dgm:t>
    </dgm:pt>
    <dgm:pt modelId="{8727204E-2F09-4063-A63E-DC77B71BCBEA}" type="sibTrans" cxnId="{D1D0440E-658F-4BFE-AB02-D8D6884CF078}">
      <dgm:prSet/>
      <dgm:spPr/>
      <dgm:t>
        <a:bodyPr/>
        <a:lstStyle/>
        <a:p>
          <a:endParaRPr lang="es-ES"/>
        </a:p>
      </dgm:t>
    </dgm:pt>
    <dgm:pt modelId="{ECEA5D28-4115-4EE1-807C-6655907600B4}">
      <dgm:prSet phldrT="[Texto]"/>
      <dgm:spPr>
        <a:solidFill>
          <a:srgbClr val="03BD5C">
            <a:alpha val="83922"/>
          </a:srgbClr>
        </a:solidFill>
      </dgm:spPr>
      <dgm:t>
        <a:bodyPr/>
        <a:lstStyle/>
        <a:p>
          <a:r>
            <a:rPr lang="es-ES" dirty="0"/>
            <a:t>Obligatoriedad de acreditación de titulación </a:t>
          </a:r>
          <a:r>
            <a:rPr lang="es-ES" b="1" dirty="0"/>
            <a:t>de nivel 3 MECES o nivel 7 MEC.</a:t>
          </a:r>
        </a:p>
      </dgm:t>
    </dgm:pt>
    <dgm:pt modelId="{39E0BAD1-F204-49D8-846B-7D6138F70615}" type="parTrans" cxnId="{98C2CA99-C1EE-48B1-BFC3-177EB64F0BB9}">
      <dgm:prSet/>
      <dgm:spPr/>
      <dgm:t>
        <a:bodyPr/>
        <a:lstStyle/>
        <a:p>
          <a:endParaRPr lang="es-ES"/>
        </a:p>
      </dgm:t>
    </dgm:pt>
    <dgm:pt modelId="{0B72E90E-6A9D-4301-BC31-706BD826BB1B}" type="sibTrans" cxnId="{98C2CA99-C1EE-48B1-BFC3-177EB64F0BB9}">
      <dgm:prSet/>
      <dgm:spPr/>
      <dgm:t>
        <a:bodyPr/>
        <a:lstStyle/>
        <a:p>
          <a:endParaRPr lang="es-ES"/>
        </a:p>
      </dgm:t>
    </dgm:pt>
    <dgm:pt modelId="{7EE4B2A7-4AF0-4BA3-B69E-6129723E4958}" type="pres">
      <dgm:prSet presAssocID="{EE55057A-17BD-4D7F-B321-081E505BE407}" presName="Name0" presStyleCnt="0">
        <dgm:presLayoutVars>
          <dgm:dir/>
          <dgm:animLvl val="lvl"/>
          <dgm:resizeHandles val="exact"/>
        </dgm:presLayoutVars>
      </dgm:prSet>
      <dgm:spPr/>
    </dgm:pt>
    <dgm:pt modelId="{43B9862D-A08F-4C31-BB43-2356BBE0D1EF}" type="pres">
      <dgm:prSet presAssocID="{62C96638-2D34-4F1F-A3D5-BF1CF427F680}" presName="parTxOnly" presStyleLbl="node1" presStyleIdx="0" presStyleCnt="2" custScaleY="51449" custLinFactNeighborX="-50000" custLinFactNeighborY="-64211">
        <dgm:presLayoutVars>
          <dgm:chMax val="0"/>
          <dgm:chPref val="0"/>
          <dgm:bulletEnabled val="1"/>
        </dgm:presLayoutVars>
      </dgm:prSet>
      <dgm:spPr/>
    </dgm:pt>
    <dgm:pt modelId="{FA5A701C-3CD1-401E-86F7-C6C488AD442C}" type="pres">
      <dgm:prSet presAssocID="{8727204E-2F09-4063-A63E-DC77B71BCBEA}" presName="parTxOnlySpace" presStyleCnt="0"/>
      <dgm:spPr/>
    </dgm:pt>
    <dgm:pt modelId="{449994B9-BE1B-45DF-90EE-78D6C0B533E5}" type="pres">
      <dgm:prSet presAssocID="{ECEA5D28-4115-4EE1-807C-6655907600B4}" presName="parTxOnly" presStyleLbl="node1" presStyleIdx="1" presStyleCnt="2" custScaleY="51449" custLinFactNeighborX="48863" custLinFactNeighborY="-64211">
        <dgm:presLayoutVars>
          <dgm:chMax val="0"/>
          <dgm:chPref val="0"/>
          <dgm:bulletEnabled val="1"/>
        </dgm:presLayoutVars>
      </dgm:prSet>
      <dgm:spPr/>
    </dgm:pt>
  </dgm:ptLst>
  <dgm:cxnLst>
    <dgm:cxn modelId="{D1D0440E-658F-4BFE-AB02-D8D6884CF078}" srcId="{EE55057A-17BD-4D7F-B321-081E505BE407}" destId="{62C96638-2D34-4F1F-A3D5-BF1CF427F680}" srcOrd="0" destOrd="0" parTransId="{5C5EE5BA-C7FF-48BA-8BAE-EC8DB11F1F52}" sibTransId="{8727204E-2F09-4063-A63E-DC77B71BCBEA}"/>
    <dgm:cxn modelId="{0608D07B-6A85-43BE-A60A-67C44168B3AC}" type="presOf" srcId="{EE55057A-17BD-4D7F-B321-081E505BE407}" destId="{7EE4B2A7-4AF0-4BA3-B69E-6129723E4958}" srcOrd="0" destOrd="0" presId="urn:microsoft.com/office/officeart/2005/8/layout/chevron1"/>
    <dgm:cxn modelId="{1837018E-DB04-4211-8CD1-B3510BBE3DFB}" type="presOf" srcId="{ECEA5D28-4115-4EE1-807C-6655907600B4}" destId="{449994B9-BE1B-45DF-90EE-78D6C0B533E5}" srcOrd="0" destOrd="0" presId="urn:microsoft.com/office/officeart/2005/8/layout/chevron1"/>
    <dgm:cxn modelId="{6B33268E-869A-4A3A-9B43-A8EA2DFA5639}" type="presOf" srcId="{62C96638-2D34-4F1F-A3D5-BF1CF427F680}" destId="{43B9862D-A08F-4C31-BB43-2356BBE0D1EF}" srcOrd="0" destOrd="0" presId="urn:microsoft.com/office/officeart/2005/8/layout/chevron1"/>
    <dgm:cxn modelId="{98C2CA99-C1EE-48B1-BFC3-177EB64F0BB9}" srcId="{EE55057A-17BD-4D7F-B321-081E505BE407}" destId="{ECEA5D28-4115-4EE1-807C-6655907600B4}" srcOrd="1" destOrd="0" parTransId="{39E0BAD1-F204-49D8-846B-7D6138F70615}" sibTransId="{0B72E90E-6A9D-4301-BC31-706BD826BB1B}"/>
    <dgm:cxn modelId="{D9ABB03B-BCF5-4777-AAC4-EE89CDA29367}" type="presParOf" srcId="{7EE4B2A7-4AF0-4BA3-B69E-6129723E4958}" destId="{43B9862D-A08F-4C31-BB43-2356BBE0D1EF}" srcOrd="0" destOrd="0" presId="urn:microsoft.com/office/officeart/2005/8/layout/chevron1"/>
    <dgm:cxn modelId="{999123AF-CC44-400D-92CF-B36DBC34CD1F}" type="presParOf" srcId="{7EE4B2A7-4AF0-4BA3-B69E-6129723E4958}" destId="{FA5A701C-3CD1-401E-86F7-C6C488AD442C}" srcOrd="1" destOrd="0" presId="urn:microsoft.com/office/officeart/2005/8/layout/chevron1"/>
    <dgm:cxn modelId="{62989015-1D39-4D4B-BDCA-8AA78303304F}" type="presParOf" srcId="{7EE4B2A7-4AF0-4BA3-B69E-6129723E4958}" destId="{449994B9-BE1B-45DF-90EE-78D6C0B533E5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E55057A-17BD-4D7F-B321-081E505BE407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2C96638-2D34-4F1F-A3D5-BF1CF427F680}">
      <dgm:prSet phldrT="[Texto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l">
            <a:buSzPts val="1200"/>
            <a:buFont typeface="Georgia" panose="02040502050405020303" pitchFamily="18" charset="0"/>
            <a:buAutoNum type="arabicPeriod"/>
          </a:pPr>
          <a:r>
            <a:rPr lang="es-ES" sz="2800" dirty="0"/>
            <a:t>1 plan de investigación</a:t>
          </a:r>
        </a:p>
      </dgm:t>
    </dgm:pt>
    <dgm:pt modelId="{5C5EE5BA-C7FF-48BA-8BAE-EC8DB11F1F52}" type="parTrans" cxnId="{D1D0440E-658F-4BFE-AB02-D8D6884CF078}">
      <dgm:prSet/>
      <dgm:spPr/>
      <dgm:t>
        <a:bodyPr/>
        <a:lstStyle/>
        <a:p>
          <a:endParaRPr lang="es-ES" sz="2800"/>
        </a:p>
      </dgm:t>
    </dgm:pt>
    <dgm:pt modelId="{8727204E-2F09-4063-A63E-DC77B71BCBEA}" type="sibTrans" cxnId="{D1D0440E-658F-4BFE-AB02-D8D6884CF078}">
      <dgm:prSet/>
      <dgm:spPr/>
      <dgm:t>
        <a:bodyPr/>
        <a:lstStyle/>
        <a:p>
          <a:endParaRPr lang="es-ES" sz="2800"/>
        </a:p>
      </dgm:t>
    </dgm:pt>
    <dgm:pt modelId="{ECEA5D28-4115-4EE1-807C-6655907600B4}">
      <dgm:prSet phldrT="[Texto]" custT="1"/>
      <dgm:spPr>
        <a:solidFill>
          <a:srgbClr val="03BD5C">
            <a:alpha val="83922"/>
          </a:srgbClr>
        </a:solidFill>
      </dgm:spPr>
      <dgm:t>
        <a:bodyPr/>
        <a:lstStyle/>
        <a:p>
          <a:pPr algn="ctr"/>
          <a:r>
            <a:rPr lang="es-ES" sz="2800" dirty="0"/>
            <a:t>1 plan de investigación</a:t>
          </a:r>
        </a:p>
        <a:p>
          <a:pPr algn="ctr"/>
          <a:r>
            <a:rPr lang="es-ES" sz="2800" dirty="0"/>
            <a:t>1 plan  de formación personal</a:t>
          </a:r>
        </a:p>
      </dgm:t>
    </dgm:pt>
    <dgm:pt modelId="{39E0BAD1-F204-49D8-846B-7D6138F70615}" type="parTrans" cxnId="{98C2CA99-C1EE-48B1-BFC3-177EB64F0BB9}">
      <dgm:prSet/>
      <dgm:spPr/>
      <dgm:t>
        <a:bodyPr/>
        <a:lstStyle/>
        <a:p>
          <a:endParaRPr lang="es-ES" sz="2800"/>
        </a:p>
      </dgm:t>
    </dgm:pt>
    <dgm:pt modelId="{0B72E90E-6A9D-4301-BC31-706BD826BB1B}" type="sibTrans" cxnId="{98C2CA99-C1EE-48B1-BFC3-177EB64F0BB9}">
      <dgm:prSet/>
      <dgm:spPr/>
      <dgm:t>
        <a:bodyPr/>
        <a:lstStyle/>
        <a:p>
          <a:endParaRPr lang="es-ES" sz="2800"/>
        </a:p>
      </dgm:t>
    </dgm:pt>
    <dgm:pt modelId="{7EE4B2A7-4AF0-4BA3-B69E-6129723E4958}" type="pres">
      <dgm:prSet presAssocID="{EE55057A-17BD-4D7F-B321-081E505BE407}" presName="Name0" presStyleCnt="0">
        <dgm:presLayoutVars>
          <dgm:dir/>
          <dgm:animLvl val="lvl"/>
          <dgm:resizeHandles val="exact"/>
        </dgm:presLayoutVars>
      </dgm:prSet>
      <dgm:spPr/>
    </dgm:pt>
    <dgm:pt modelId="{43B9862D-A08F-4C31-BB43-2356BBE0D1EF}" type="pres">
      <dgm:prSet presAssocID="{62C96638-2D34-4F1F-A3D5-BF1CF427F680}" presName="parTxOnly" presStyleLbl="node1" presStyleIdx="0" presStyleCnt="2" custScaleX="114554" custScaleY="51449" custLinFactNeighborX="-50000" custLinFactNeighborY="-64211">
        <dgm:presLayoutVars>
          <dgm:chMax val="0"/>
          <dgm:chPref val="0"/>
          <dgm:bulletEnabled val="1"/>
        </dgm:presLayoutVars>
      </dgm:prSet>
      <dgm:spPr/>
    </dgm:pt>
    <dgm:pt modelId="{FA5A701C-3CD1-401E-86F7-C6C488AD442C}" type="pres">
      <dgm:prSet presAssocID="{8727204E-2F09-4063-A63E-DC77B71BCBEA}" presName="parTxOnlySpace" presStyleCnt="0"/>
      <dgm:spPr/>
    </dgm:pt>
    <dgm:pt modelId="{449994B9-BE1B-45DF-90EE-78D6C0B533E5}" type="pres">
      <dgm:prSet presAssocID="{ECEA5D28-4115-4EE1-807C-6655907600B4}" presName="parTxOnly" presStyleLbl="node1" presStyleIdx="1" presStyleCnt="2" custScaleY="51449" custLinFactNeighborX="48863" custLinFactNeighborY="-64211">
        <dgm:presLayoutVars>
          <dgm:chMax val="0"/>
          <dgm:chPref val="0"/>
          <dgm:bulletEnabled val="1"/>
        </dgm:presLayoutVars>
      </dgm:prSet>
      <dgm:spPr/>
    </dgm:pt>
  </dgm:ptLst>
  <dgm:cxnLst>
    <dgm:cxn modelId="{D1D0440E-658F-4BFE-AB02-D8D6884CF078}" srcId="{EE55057A-17BD-4D7F-B321-081E505BE407}" destId="{62C96638-2D34-4F1F-A3D5-BF1CF427F680}" srcOrd="0" destOrd="0" parTransId="{5C5EE5BA-C7FF-48BA-8BAE-EC8DB11F1F52}" sibTransId="{8727204E-2F09-4063-A63E-DC77B71BCBEA}"/>
    <dgm:cxn modelId="{0608D07B-6A85-43BE-A60A-67C44168B3AC}" type="presOf" srcId="{EE55057A-17BD-4D7F-B321-081E505BE407}" destId="{7EE4B2A7-4AF0-4BA3-B69E-6129723E4958}" srcOrd="0" destOrd="0" presId="urn:microsoft.com/office/officeart/2005/8/layout/chevron1"/>
    <dgm:cxn modelId="{1837018E-DB04-4211-8CD1-B3510BBE3DFB}" type="presOf" srcId="{ECEA5D28-4115-4EE1-807C-6655907600B4}" destId="{449994B9-BE1B-45DF-90EE-78D6C0B533E5}" srcOrd="0" destOrd="0" presId="urn:microsoft.com/office/officeart/2005/8/layout/chevron1"/>
    <dgm:cxn modelId="{6B33268E-869A-4A3A-9B43-A8EA2DFA5639}" type="presOf" srcId="{62C96638-2D34-4F1F-A3D5-BF1CF427F680}" destId="{43B9862D-A08F-4C31-BB43-2356BBE0D1EF}" srcOrd="0" destOrd="0" presId="urn:microsoft.com/office/officeart/2005/8/layout/chevron1"/>
    <dgm:cxn modelId="{98C2CA99-C1EE-48B1-BFC3-177EB64F0BB9}" srcId="{EE55057A-17BD-4D7F-B321-081E505BE407}" destId="{ECEA5D28-4115-4EE1-807C-6655907600B4}" srcOrd="1" destOrd="0" parTransId="{39E0BAD1-F204-49D8-846B-7D6138F70615}" sibTransId="{0B72E90E-6A9D-4301-BC31-706BD826BB1B}"/>
    <dgm:cxn modelId="{D9ABB03B-BCF5-4777-AAC4-EE89CDA29367}" type="presParOf" srcId="{7EE4B2A7-4AF0-4BA3-B69E-6129723E4958}" destId="{43B9862D-A08F-4C31-BB43-2356BBE0D1EF}" srcOrd="0" destOrd="0" presId="urn:microsoft.com/office/officeart/2005/8/layout/chevron1"/>
    <dgm:cxn modelId="{999123AF-CC44-400D-92CF-B36DBC34CD1F}" type="presParOf" srcId="{7EE4B2A7-4AF0-4BA3-B69E-6129723E4958}" destId="{FA5A701C-3CD1-401E-86F7-C6C488AD442C}" srcOrd="1" destOrd="0" presId="urn:microsoft.com/office/officeart/2005/8/layout/chevron1"/>
    <dgm:cxn modelId="{62989015-1D39-4D4B-BDCA-8AA78303304F}" type="presParOf" srcId="{7EE4B2A7-4AF0-4BA3-B69E-6129723E4958}" destId="{449994B9-BE1B-45DF-90EE-78D6C0B533E5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EE55057A-17BD-4D7F-B321-081E505BE407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2C96638-2D34-4F1F-A3D5-BF1CF427F680}">
      <dgm:prSet phldrT="[Texto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l">
            <a:buSzPts val="1200"/>
            <a:buFont typeface="Georgia" panose="02040502050405020303" pitchFamily="18" charset="0"/>
            <a:buAutoNum type="arabicPeriod"/>
          </a:pPr>
          <a:r>
            <a:rPr lang="es-ES" sz="2800" dirty="0"/>
            <a:t>No se fija número máximo de directores o directoras de tesis</a:t>
          </a:r>
        </a:p>
      </dgm:t>
    </dgm:pt>
    <dgm:pt modelId="{5C5EE5BA-C7FF-48BA-8BAE-EC8DB11F1F52}" type="parTrans" cxnId="{D1D0440E-658F-4BFE-AB02-D8D6884CF078}">
      <dgm:prSet/>
      <dgm:spPr/>
      <dgm:t>
        <a:bodyPr/>
        <a:lstStyle/>
        <a:p>
          <a:endParaRPr lang="es-ES" sz="2800"/>
        </a:p>
      </dgm:t>
    </dgm:pt>
    <dgm:pt modelId="{8727204E-2F09-4063-A63E-DC77B71BCBEA}" type="sibTrans" cxnId="{D1D0440E-658F-4BFE-AB02-D8D6884CF078}">
      <dgm:prSet/>
      <dgm:spPr/>
      <dgm:t>
        <a:bodyPr/>
        <a:lstStyle/>
        <a:p>
          <a:endParaRPr lang="es-ES" sz="2800"/>
        </a:p>
      </dgm:t>
    </dgm:pt>
    <dgm:pt modelId="{ECEA5D28-4115-4EE1-807C-6655907600B4}">
      <dgm:prSet phldrT="[Texto]" custT="1"/>
      <dgm:spPr>
        <a:solidFill>
          <a:srgbClr val="03BD5C">
            <a:alpha val="83922"/>
          </a:srgbClr>
        </a:solidFill>
      </dgm:spPr>
      <dgm:t>
        <a:bodyPr/>
        <a:lstStyle/>
        <a:p>
          <a:pPr algn="ctr"/>
          <a:r>
            <a:rPr lang="es-ES" sz="2800" dirty="0"/>
            <a:t>Se limita a tres el número de directores o directoras de tesis</a:t>
          </a:r>
        </a:p>
      </dgm:t>
    </dgm:pt>
    <dgm:pt modelId="{39E0BAD1-F204-49D8-846B-7D6138F70615}" type="parTrans" cxnId="{98C2CA99-C1EE-48B1-BFC3-177EB64F0BB9}">
      <dgm:prSet/>
      <dgm:spPr/>
      <dgm:t>
        <a:bodyPr/>
        <a:lstStyle/>
        <a:p>
          <a:endParaRPr lang="es-ES" sz="2800"/>
        </a:p>
      </dgm:t>
    </dgm:pt>
    <dgm:pt modelId="{0B72E90E-6A9D-4301-BC31-706BD826BB1B}" type="sibTrans" cxnId="{98C2CA99-C1EE-48B1-BFC3-177EB64F0BB9}">
      <dgm:prSet/>
      <dgm:spPr/>
      <dgm:t>
        <a:bodyPr/>
        <a:lstStyle/>
        <a:p>
          <a:endParaRPr lang="es-ES" sz="2800"/>
        </a:p>
      </dgm:t>
    </dgm:pt>
    <dgm:pt modelId="{7EE4B2A7-4AF0-4BA3-B69E-6129723E4958}" type="pres">
      <dgm:prSet presAssocID="{EE55057A-17BD-4D7F-B321-081E505BE407}" presName="Name0" presStyleCnt="0">
        <dgm:presLayoutVars>
          <dgm:dir/>
          <dgm:animLvl val="lvl"/>
          <dgm:resizeHandles val="exact"/>
        </dgm:presLayoutVars>
      </dgm:prSet>
      <dgm:spPr/>
    </dgm:pt>
    <dgm:pt modelId="{43B9862D-A08F-4C31-BB43-2356BBE0D1EF}" type="pres">
      <dgm:prSet presAssocID="{62C96638-2D34-4F1F-A3D5-BF1CF427F680}" presName="parTxOnly" presStyleLbl="node1" presStyleIdx="0" presStyleCnt="2" custScaleX="114554" custScaleY="51449" custLinFactNeighborX="-50000" custLinFactNeighborY="-64211">
        <dgm:presLayoutVars>
          <dgm:chMax val="0"/>
          <dgm:chPref val="0"/>
          <dgm:bulletEnabled val="1"/>
        </dgm:presLayoutVars>
      </dgm:prSet>
      <dgm:spPr/>
    </dgm:pt>
    <dgm:pt modelId="{FA5A701C-3CD1-401E-86F7-C6C488AD442C}" type="pres">
      <dgm:prSet presAssocID="{8727204E-2F09-4063-A63E-DC77B71BCBEA}" presName="parTxOnlySpace" presStyleCnt="0"/>
      <dgm:spPr/>
    </dgm:pt>
    <dgm:pt modelId="{449994B9-BE1B-45DF-90EE-78D6C0B533E5}" type="pres">
      <dgm:prSet presAssocID="{ECEA5D28-4115-4EE1-807C-6655907600B4}" presName="parTxOnly" presStyleLbl="node1" presStyleIdx="1" presStyleCnt="2" custScaleY="51449" custLinFactNeighborX="48863" custLinFactNeighborY="-64211">
        <dgm:presLayoutVars>
          <dgm:chMax val="0"/>
          <dgm:chPref val="0"/>
          <dgm:bulletEnabled val="1"/>
        </dgm:presLayoutVars>
      </dgm:prSet>
      <dgm:spPr/>
    </dgm:pt>
  </dgm:ptLst>
  <dgm:cxnLst>
    <dgm:cxn modelId="{D1D0440E-658F-4BFE-AB02-D8D6884CF078}" srcId="{EE55057A-17BD-4D7F-B321-081E505BE407}" destId="{62C96638-2D34-4F1F-A3D5-BF1CF427F680}" srcOrd="0" destOrd="0" parTransId="{5C5EE5BA-C7FF-48BA-8BAE-EC8DB11F1F52}" sibTransId="{8727204E-2F09-4063-A63E-DC77B71BCBEA}"/>
    <dgm:cxn modelId="{0608D07B-6A85-43BE-A60A-67C44168B3AC}" type="presOf" srcId="{EE55057A-17BD-4D7F-B321-081E505BE407}" destId="{7EE4B2A7-4AF0-4BA3-B69E-6129723E4958}" srcOrd="0" destOrd="0" presId="urn:microsoft.com/office/officeart/2005/8/layout/chevron1"/>
    <dgm:cxn modelId="{1837018E-DB04-4211-8CD1-B3510BBE3DFB}" type="presOf" srcId="{ECEA5D28-4115-4EE1-807C-6655907600B4}" destId="{449994B9-BE1B-45DF-90EE-78D6C0B533E5}" srcOrd="0" destOrd="0" presId="urn:microsoft.com/office/officeart/2005/8/layout/chevron1"/>
    <dgm:cxn modelId="{6B33268E-869A-4A3A-9B43-A8EA2DFA5639}" type="presOf" srcId="{62C96638-2D34-4F1F-A3D5-BF1CF427F680}" destId="{43B9862D-A08F-4C31-BB43-2356BBE0D1EF}" srcOrd="0" destOrd="0" presId="urn:microsoft.com/office/officeart/2005/8/layout/chevron1"/>
    <dgm:cxn modelId="{98C2CA99-C1EE-48B1-BFC3-177EB64F0BB9}" srcId="{EE55057A-17BD-4D7F-B321-081E505BE407}" destId="{ECEA5D28-4115-4EE1-807C-6655907600B4}" srcOrd="1" destOrd="0" parTransId="{39E0BAD1-F204-49D8-846B-7D6138F70615}" sibTransId="{0B72E90E-6A9D-4301-BC31-706BD826BB1B}"/>
    <dgm:cxn modelId="{D9ABB03B-BCF5-4777-AAC4-EE89CDA29367}" type="presParOf" srcId="{7EE4B2A7-4AF0-4BA3-B69E-6129723E4958}" destId="{43B9862D-A08F-4C31-BB43-2356BBE0D1EF}" srcOrd="0" destOrd="0" presId="urn:microsoft.com/office/officeart/2005/8/layout/chevron1"/>
    <dgm:cxn modelId="{999123AF-CC44-400D-92CF-B36DBC34CD1F}" type="presParOf" srcId="{7EE4B2A7-4AF0-4BA3-B69E-6129723E4958}" destId="{FA5A701C-3CD1-401E-86F7-C6C488AD442C}" srcOrd="1" destOrd="0" presId="urn:microsoft.com/office/officeart/2005/8/layout/chevron1"/>
    <dgm:cxn modelId="{62989015-1D39-4D4B-BDCA-8AA78303304F}" type="presParOf" srcId="{7EE4B2A7-4AF0-4BA3-B69E-6129723E4958}" destId="{449994B9-BE1B-45DF-90EE-78D6C0B533E5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EE55057A-17BD-4D7F-B321-081E505BE407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2C96638-2D34-4F1F-A3D5-BF1CF427F680}">
      <dgm:prSet phldrT="[Texto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l">
            <a:buSzPts val="1200"/>
            <a:buFont typeface="Georgia" panose="02040502050405020303" pitchFamily="18" charset="0"/>
            <a:buAutoNum type="arabicPeriod"/>
          </a:pPr>
          <a:r>
            <a:rPr lang="es-ES" sz="2800" dirty="0"/>
            <a:t>Posibilidad de codirigir tesis sólo con el título de doctora o doctor</a:t>
          </a:r>
        </a:p>
      </dgm:t>
    </dgm:pt>
    <dgm:pt modelId="{5C5EE5BA-C7FF-48BA-8BAE-EC8DB11F1F52}" type="parTrans" cxnId="{D1D0440E-658F-4BFE-AB02-D8D6884CF078}">
      <dgm:prSet/>
      <dgm:spPr/>
      <dgm:t>
        <a:bodyPr/>
        <a:lstStyle/>
        <a:p>
          <a:endParaRPr lang="es-ES" sz="2800"/>
        </a:p>
      </dgm:t>
    </dgm:pt>
    <dgm:pt modelId="{8727204E-2F09-4063-A63E-DC77B71BCBEA}" type="sibTrans" cxnId="{D1D0440E-658F-4BFE-AB02-D8D6884CF078}">
      <dgm:prSet/>
      <dgm:spPr/>
      <dgm:t>
        <a:bodyPr/>
        <a:lstStyle/>
        <a:p>
          <a:endParaRPr lang="es-ES" sz="2800"/>
        </a:p>
      </dgm:t>
    </dgm:pt>
    <dgm:pt modelId="{ECEA5D28-4115-4EE1-807C-6655907600B4}">
      <dgm:prSet phldrT="[Texto]" custT="1"/>
      <dgm:spPr>
        <a:solidFill>
          <a:srgbClr val="03BD5C">
            <a:alpha val="83922"/>
          </a:srgbClr>
        </a:solidFill>
      </dgm:spPr>
      <dgm:t>
        <a:bodyPr/>
        <a:lstStyle/>
        <a:p>
          <a:pPr algn="ctr"/>
          <a:r>
            <a:rPr lang="es-ES" sz="2800" dirty="0"/>
            <a:t>Codirectores y codirectoras reunirán los mismos requisitos exigidos para el caso de dirección única (posibilidad de excepción)</a:t>
          </a:r>
        </a:p>
      </dgm:t>
    </dgm:pt>
    <dgm:pt modelId="{39E0BAD1-F204-49D8-846B-7D6138F70615}" type="parTrans" cxnId="{98C2CA99-C1EE-48B1-BFC3-177EB64F0BB9}">
      <dgm:prSet/>
      <dgm:spPr/>
      <dgm:t>
        <a:bodyPr/>
        <a:lstStyle/>
        <a:p>
          <a:endParaRPr lang="es-ES" sz="2800"/>
        </a:p>
      </dgm:t>
    </dgm:pt>
    <dgm:pt modelId="{0B72E90E-6A9D-4301-BC31-706BD826BB1B}" type="sibTrans" cxnId="{98C2CA99-C1EE-48B1-BFC3-177EB64F0BB9}">
      <dgm:prSet/>
      <dgm:spPr/>
      <dgm:t>
        <a:bodyPr/>
        <a:lstStyle/>
        <a:p>
          <a:endParaRPr lang="es-ES" sz="2800"/>
        </a:p>
      </dgm:t>
    </dgm:pt>
    <dgm:pt modelId="{7EE4B2A7-4AF0-4BA3-B69E-6129723E4958}" type="pres">
      <dgm:prSet presAssocID="{EE55057A-17BD-4D7F-B321-081E505BE407}" presName="Name0" presStyleCnt="0">
        <dgm:presLayoutVars>
          <dgm:dir/>
          <dgm:animLvl val="lvl"/>
          <dgm:resizeHandles val="exact"/>
        </dgm:presLayoutVars>
      </dgm:prSet>
      <dgm:spPr/>
    </dgm:pt>
    <dgm:pt modelId="{43B9862D-A08F-4C31-BB43-2356BBE0D1EF}" type="pres">
      <dgm:prSet presAssocID="{62C96638-2D34-4F1F-A3D5-BF1CF427F680}" presName="parTxOnly" presStyleLbl="node1" presStyleIdx="0" presStyleCnt="2" custScaleX="114554" custScaleY="79066" custLinFactNeighborX="-50000" custLinFactNeighborY="-64211">
        <dgm:presLayoutVars>
          <dgm:chMax val="0"/>
          <dgm:chPref val="0"/>
          <dgm:bulletEnabled val="1"/>
        </dgm:presLayoutVars>
      </dgm:prSet>
      <dgm:spPr/>
    </dgm:pt>
    <dgm:pt modelId="{FA5A701C-3CD1-401E-86F7-C6C488AD442C}" type="pres">
      <dgm:prSet presAssocID="{8727204E-2F09-4063-A63E-DC77B71BCBEA}" presName="parTxOnlySpace" presStyleCnt="0"/>
      <dgm:spPr/>
    </dgm:pt>
    <dgm:pt modelId="{449994B9-BE1B-45DF-90EE-78D6C0B533E5}" type="pres">
      <dgm:prSet presAssocID="{ECEA5D28-4115-4EE1-807C-6655907600B4}" presName="parTxOnly" presStyleLbl="node1" presStyleIdx="1" presStyleCnt="2" custScaleY="79066" custLinFactNeighborX="48863" custLinFactNeighborY="-64211">
        <dgm:presLayoutVars>
          <dgm:chMax val="0"/>
          <dgm:chPref val="0"/>
          <dgm:bulletEnabled val="1"/>
        </dgm:presLayoutVars>
      </dgm:prSet>
      <dgm:spPr/>
    </dgm:pt>
  </dgm:ptLst>
  <dgm:cxnLst>
    <dgm:cxn modelId="{D1D0440E-658F-4BFE-AB02-D8D6884CF078}" srcId="{EE55057A-17BD-4D7F-B321-081E505BE407}" destId="{62C96638-2D34-4F1F-A3D5-BF1CF427F680}" srcOrd="0" destOrd="0" parTransId="{5C5EE5BA-C7FF-48BA-8BAE-EC8DB11F1F52}" sibTransId="{8727204E-2F09-4063-A63E-DC77B71BCBEA}"/>
    <dgm:cxn modelId="{0608D07B-6A85-43BE-A60A-67C44168B3AC}" type="presOf" srcId="{EE55057A-17BD-4D7F-B321-081E505BE407}" destId="{7EE4B2A7-4AF0-4BA3-B69E-6129723E4958}" srcOrd="0" destOrd="0" presId="urn:microsoft.com/office/officeart/2005/8/layout/chevron1"/>
    <dgm:cxn modelId="{1837018E-DB04-4211-8CD1-B3510BBE3DFB}" type="presOf" srcId="{ECEA5D28-4115-4EE1-807C-6655907600B4}" destId="{449994B9-BE1B-45DF-90EE-78D6C0B533E5}" srcOrd="0" destOrd="0" presId="urn:microsoft.com/office/officeart/2005/8/layout/chevron1"/>
    <dgm:cxn modelId="{6B33268E-869A-4A3A-9B43-A8EA2DFA5639}" type="presOf" srcId="{62C96638-2D34-4F1F-A3D5-BF1CF427F680}" destId="{43B9862D-A08F-4C31-BB43-2356BBE0D1EF}" srcOrd="0" destOrd="0" presId="urn:microsoft.com/office/officeart/2005/8/layout/chevron1"/>
    <dgm:cxn modelId="{98C2CA99-C1EE-48B1-BFC3-177EB64F0BB9}" srcId="{EE55057A-17BD-4D7F-B321-081E505BE407}" destId="{ECEA5D28-4115-4EE1-807C-6655907600B4}" srcOrd="1" destOrd="0" parTransId="{39E0BAD1-F204-49D8-846B-7D6138F70615}" sibTransId="{0B72E90E-6A9D-4301-BC31-706BD826BB1B}"/>
    <dgm:cxn modelId="{D9ABB03B-BCF5-4777-AAC4-EE89CDA29367}" type="presParOf" srcId="{7EE4B2A7-4AF0-4BA3-B69E-6129723E4958}" destId="{43B9862D-A08F-4C31-BB43-2356BBE0D1EF}" srcOrd="0" destOrd="0" presId="urn:microsoft.com/office/officeart/2005/8/layout/chevron1"/>
    <dgm:cxn modelId="{999123AF-CC44-400D-92CF-B36DBC34CD1F}" type="presParOf" srcId="{7EE4B2A7-4AF0-4BA3-B69E-6129723E4958}" destId="{FA5A701C-3CD1-401E-86F7-C6C488AD442C}" srcOrd="1" destOrd="0" presId="urn:microsoft.com/office/officeart/2005/8/layout/chevron1"/>
    <dgm:cxn modelId="{62989015-1D39-4D4B-BDCA-8AA78303304F}" type="presParOf" srcId="{7EE4B2A7-4AF0-4BA3-B69E-6129723E4958}" destId="{449994B9-BE1B-45DF-90EE-78D6C0B533E5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EE55057A-17BD-4D7F-B321-081E505BE407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2C96638-2D34-4F1F-A3D5-BF1CF427F680}">
      <dgm:prSet phldrT="[Texto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l">
            <a:buSzPts val="1200"/>
            <a:buFont typeface="Georgia" panose="02040502050405020303" pitchFamily="18" charset="0"/>
            <a:buAutoNum type="arabicPeriod"/>
          </a:pPr>
          <a:r>
            <a:rPr lang="es-ES" sz="2800" dirty="0"/>
            <a:t>No se requieren informes previos a la defensa</a:t>
          </a:r>
        </a:p>
      </dgm:t>
    </dgm:pt>
    <dgm:pt modelId="{5C5EE5BA-C7FF-48BA-8BAE-EC8DB11F1F52}" type="parTrans" cxnId="{D1D0440E-658F-4BFE-AB02-D8D6884CF078}">
      <dgm:prSet/>
      <dgm:spPr/>
      <dgm:t>
        <a:bodyPr/>
        <a:lstStyle/>
        <a:p>
          <a:endParaRPr lang="es-ES" sz="2800"/>
        </a:p>
      </dgm:t>
    </dgm:pt>
    <dgm:pt modelId="{8727204E-2F09-4063-A63E-DC77B71BCBEA}" type="sibTrans" cxnId="{D1D0440E-658F-4BFE-AB02-D8D6884CF078}">
      <dgm:prSet/>
      <dgm:spPr/>
      <dgm:t>
        <a:bodyPr/>
        <a:lstStyle/>
        <a:p>
          <a:endParaRPr lang="es-ES" sz="2800"/>
        </a:p>
      </dgm:t>
    </dgm:pt>
    <dgm:pt modelId="{ECEA5D28-4115-4EE1-807C-6655907600B4}">
      <dgm:prSet phldrT="[Texto]" custT="1"/>
      <dgm:spPr>
        <a:solidFill>
          <a:srgbClr val="03BD5C">
            <a:alpha val="83922"/>
          </a:srgbClr>
        </a:solidFill>
      </dgm:spPr>
      <dgm:t>
        <a:bodyPr/>
        <a:lstStyle/>
        <a:p>
          <a:pPr algn="ctr"/>
          <a:r>
            <a:rPr lang="es-ES" sz="2800" dirty="0"/>
            <a:t>Se requiere un  mínimo de dos informes previos al depósito emitidos por personas doctores expertas y externas</a:t>
          </a:r>
        </a:p>
      </dgm:t>
    </dgm:pt>
    <dgm:pt modelId="{39E0BAD1-F204-49D8-846B-7D6138F70615}" type="parTrans" cxnId="{98C2CA99-C1EE-48B1-BFC3-177EB64F0BB9}">
      <dgm:prSet/>
      <dgm:spPr/>
      <dgm:t>
        <a:bodyPr/>
        <a:lstStyle/>
        <a:p>
          <a:endParaRPr lang="es-ES" sz="2800"/>
        </a:p>
      </dgm:t>
    </dgm:pt>
    <dgm:pt modelId="{0B72E90E-6A9D-4301-BC31-706BD826BB1B}" type="sibTrans" cxnId="{98C2CA99-C1EE-48B1-BFC3-177EB64F0BB9}">
      <dgm:prSet/>
      <dgm:spPr/>
      <dgm:t>
        <a:bodyPr/>
        <a:lstStyle/>
        <a:p>
          <a:endParaRPr lang="es-ES" sz="2800"/>
        </a:p>
      </dgm:t>
    </dgm:pt>
    <dgm:pt modelId="{7EE4B2A7-4AF0-4BA3-B69E-6129723E4958}" type="pres">
      <dgm:prSet presAssocID="{EE55057A-17BD-4D7F-B321-081E505BE407}" presName="Name0" presStyleCnt="0">
        <dgm:presLayoutVars>
          <dgm:dir/>
          <dgm:animLvl val="lvl"/>
          <dgm:resizeHandles val="exact"/>
        </dgm:presLayoutVars>
      </dgm:prSet>
      <dgm:spPr/>
    </dgm:pt>
    <dgm:pt modelId="{43B9862D-A08F-4C31-BB43-2356BBE0D1EF}" type="pres">
      <dgm:prSet presAssocID="{62C96638-2D34-4F1F-A3D5-BF1CF427F680}" presName="parTxOnly" presStyleLbl="node1" presStyleIdx="0" presStyleCnt="2" custScaleX="114554" custScaleY="87022" custLinFactNeighborX="-50000" custLinFactNeighborY="-64211">
        <dgm:presLayoutVars>
          <dgm:chMax val="0"/>
          <dgm:chPref val="0"/>
          <dgm:bulletEnabled val="1"/>
        </dgm:presLayoutVars>
      </dgm:prSet>
      <dgm:spPr/>
    </dgm:pt>
    <dgm:pt modelId="{FA5A701C-3CD1-401E-86F7-C6C488AD442C}" type="pres">
      <dgm:prSet presAssocID="{8727204E-2F09-4063-A63E-DC77B71BCBEA}" presName="parTxOnlySpace" presStyleCnt="0"/>
      <dgm:spPr/>
    </dgm:pt>
    <dgm:pt modelId="{449994B9-BE1B-45DF-90EE-78D6C0B533E5}" type="pres">
      <dgm:prSet presAssocID="{ECEA5D28-4115-4EE1-807C-6655907600B4}" presName="parTxOnly" presStyleLbl="node1" presStyleIdx="1" presStyleCnt="2" custScaleY="87022" custLinFactNeighborX="48863" custLinFactNeighborY="-64211">
        <dgm:presLayoutVars>
          <dgm:chMax val="0"/>
          <dgm:chPref val="0"/>
          <dgm:bulletEnabled val="1"/>
        </dgm:presLayoutVars>
      </dgm:prSet>
      <dgm:spPr/>
    </dgm:pt>
  </dgm:ptLst>
  <dgm:cxnLst>
    <dgm:cxn modelId="{D1D0440E-658F-4BFE-AB02-D8D6884CF078}" srcId="{EE55057A-17BD-4D7F-B321-081E505BE407}" destId="{62C96638-2D34-4F1F-A3D5-BF1CF427F680}" srcOrd="0" destOrd="0" parTransId="{5C5EE5BA-C7FF-48BA-8BAE-EC8DB11F1F52}" sibTransId="{8727204E-2F09-4063-A63E-DC77B71BCBEA}"/>
    <dgm:cxn modelId="{0608D07B-6A85-43BE-A60A-67C44168B3AC}" type="presOf" srcId="{EE55057A-17BD-4D7F-B321-081E505BE407}" destId="{7EE4B2A7-4AF0-4BA3-B69E-6129723E4958}" srcOrd="0" destOrd="0" presId="urn:microsoft.com/office/officeart/2005/8/layout/chevron1"/>
    <dgm:cxn modelId="{1837018E-DB04-4211-8CD1-B3510BBE3DFB}" type="presOf" srcId="{ECEA5D28-4115-4EE1-807C-6655907600B4}" destId="{449994B9-BE1B-45DF-90EE-78D6C0B533E5}" srcOrd="0" destOrd="0" presId="urn:microsoft.com/office/officeart/2005/8/layout/chevron1"/>
    <dgm:cxn modelId="{6B33268E-869A-4A3A-9B43-A8EA2DFA5639}" type="presOf" srcId="{62C96638-2D34-4F1F-A3D5-BF1CF427F680}" destId="{43B9862D-A08F-4C31-BB43-2356BBE0D1EF}" srcOrd="0" destOrd="0" presId="urn:microsoft.com/office/officeart/2005/8/layout/chevron1"/>
    <dgm:cxn modelId="{98C2CA99-C1EE-48B1-BFC3-177EB64F0BB9}" srcId="{EE55057A-17BD-4D7F-B321-081E505BE407}" destId="{ECEA5D28-4115-4EE1-807C-6655907600B4}" srcOrd="1" destOrd="0" parTransId="{39E0BAD1-F204-49D8-846B-7D6138F70615}" sibTransId="{0B72E90E-6A9D-4301-BC31-706BD826BB1B}"/>
    <dgm:cxn modelId="{D9ABB03B-BCF5-4777-AAC4-EE89CDA29367}" type="presParOf" srcId="{7EE4B2A7-4AF0-4BA3-B69E-6129723E4958}" destId="{43B9862D-A08F-4C31-BB43-2356BBE0D1EF}" srcOrd="0" destOrd="0" presId="urn:microsoft.com/office/officeart/2005/8/layout/chevron1"/>
    <dgm:cxn modelId="{999123AF-CC44-400D-92CF-B36DBC34CD1F}" type="presParOf" srcId="{7EE4B2A7-4AF0-4BA3-B69E-6129723E4958}" destId="{FA5A701C-3CD1-401E-86F7-C6C488AD442C}" srcOrd="1" destOrd="0" presId="urn:microsoft.com/office/officeart/2005/8/layout/chevron1"/>
    <dgm:cxn modelId="{62989015-1D39-4D4B-BDCA-8AA78303304F}" type="presParOf" srcId="{7EE4B2A7-4AF0-4BA3-B69E-6129723E4958}" destId="{449994B9-BE1B-45DF-90EE-78D6C0B533E5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EE55057A-17BD-4D7F-B321-081E505BE407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2C96638-2D34-4F1F-A3D5-BF1CF427F680}">
      <dgm:prSet phldrT="[Texto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l">
            <a:buSzPts val="1200"/>
            <a:buFont typeface="Georgia" panose="02040502050405020303" pitchFamily="18" charset="0"/>
            <a:buAutoNum type="arabicPeriod"/>
          </a:pPr>
          <a:r>
            <a:rPr lang="es-ES" sz="2800" dirty="0"/>
            <a:t>No se  refiere al equilibrio de género en la composición de los tribunales de tesis</a:t>
          </a:r>
        </a:p>
      </dgm:t>
    </dgm:pt>
    <dgm:pt modelId="{5C5EE5BA-C7FF-48BA-8BAE-EC8DB11F1F52}" type="parTrans" cxnId="{D1D0440E-658F-4BFE-AB02-D8D6884CF078}">
      <dgm:prSet/>
      <dgm:spPr/>
      <dgm:t>
        <a:bodyPr/>
        <a:lstStyle/>
        <a:p>
          <a:endParaRPr lang="es-ES" sz="2800"/>
        </a:p>
      </dgm:t>
    </dgm:pt>
    <dgm:pt modelId="{8727204E-2F09-4063-A63E-DC77B71BCBEA}" type="sibTrans" cxnId="{D1D0440E-658F-4BFE-AB02-D8D6884CF078}">
      <dgm:prSet/>
      <dgm:spPr/>
      <dgm:t>
        <a:bodyPr/>
        <a:lstStyle/>
        <a:p>
          <a:endParaRPr lang="es-ES" sz="2800"/>
        </a:p>
      </dgm:t>
    </dgm:pt>
    <dgm:pt modelId="{ECEA5D28-4115-4EE1-807C-6655907600B4}">
      <dgm:prSet phldrT="[Texto]" custT="1"/>
      <dgm:spPr>
        <a:solidFill>
          <a:srgbClr val="03BD5C">
            <a:alpha val="83922"/>
          </a:srgbClr>
        </a:solidFill>
      </dgm:spPr>
      <dgm:t>
        <a:bodyPr/>
        <a:lstStyle/>
        <a:p>
          <a:pPr algn="ctr"/>
          <a:r>
            <a:rPr lang="es-ES" sz="2800" dirty="0"/>
            <a:t>Obliga a garantizar la composición equilibrada de hombres y mujeres en los tribunales de tesis</a:t>
          </a:r>
        </a:p>
      </dgm:t>
    </dgm:pt>
    <dgm:pt modelId="{39E0BAD1-F204-49D8-846B-7D6138F70615}" type="parTrans" cxnId="{98C2CA99-C1EE-48B1-BFC3-177EB64F0BB9}">
      <dgm:prSet/>
      <dgm:spPr/>
      <dgm:t>
        <a:bodyPr/>
        <a:lstStyle/>
        <a:p>
          <a:endParaRPr lang="es-ES" sz="2800"/>
        </a:p>
      </dgm:t>
    </dgm:pt>
    <dgm:pt modelId="{0B72E90E-6A9D-4301-BC31-706BD826BB1B}" type="sibTrans" cxnId="{98C2CA99-C1EE-48B1-BFC3-177EB64F0BB9}">
      <dgm:prSet/>
      <dgm:spPr/>
      <dgm:t>
        <a:bodyPr/>
        <a:lstStyle/>
        <a:p>
          <a:endParaRPr lang="es-ES" sz="2800"/>
        </a:p>
      </dgm:t>
    </dgm:pt>
    <dgm:pt modelId="{7EE4B2A7-4AF0-4BA3-B69E-6129723E4958}" type="pres">
      <dgm:prSet presAssocID="{EE55057A-17BD-4D7F-B321-081E505BE407}" presName="Name0" presStyleCnt="0">
        <dgm:presLayoutVars>
          <dgm:dir/>
          <dgm:animLvl val="lvl"/>
          <dgm:resizeHandles val="exact"/>
        </dgm:presLayoutVars>
      </dgm:prSet>
      <dgm:spPr/>
    </dgm:pt>
    <dgm:pt modelId="{43B9862D-A08F-4C31-BB43-2356BBE0D1EF}" type="pres">
      <dgm:prSet presAssocID="{62C96638-2D34-4F1F-A3D5-BF1CF427F680}" presName="parTxOnly" presStyleLbl="node1" presStyleIdx="0" presStyleCnt="2" custScaleX="114554" custScaleY="87022" custLinFactNeighborX="-50000" custLinFactNeighborY="-64211">
        <dgm:presLayoutVars>
          <dgm:chMax val="0"/>
          <dgm:chPref val="0"/>
          <dgm:bulletEnabled val="1"/>
        </dgm:presLayoutVars>
      </dgm:prSet>
      <dgm:spPr/>
    </dgm:pt>
    <dgm:pt modelId="{FA5A701C-3CD1-401E-86F7-C6C488AD442C}" type="pres">
      <dgm:prSet presAssocID="{8727204E-2F09-4063-A63E-DC77B71BCBEA}" presName="parTxOnlySpace" presStyleCnt="0"/>
      <dgm:spPr/>
    </dgm:pt>
    <dgm:pt modelId="{449994B9-BE1B-45DF-90EE-78D6C0B533E5}" type="pres">
      <dgm:prSet presAssocID="{ECEA5D28-4115-4EE1-807C-6655907600B4}" presName="parTxOnly" presStyleLbl="node1" presStyleIdx="1" presStyleCnt="2" custScaleY="87022" custLinFactNeighborX="48863" custLinFactNeighborY="-64211">
        <dgm:presLayoutVars>
          <dgm:chMax val="0"/>
          <dgm:chPref val="0"/>
          <dgm:bulletEnabled val="1"/>
        </dgm:presLayoutVars>
      </dgm:prSet>
      <dgm:spPr/>
    </dgm:pt>
  </dgm:ptLst>
  <dgm:cxnLst>
    <dgm:cxn modelId="{D1D0440E-658F-4BFE-AB02-D8D6884CF078}" srcId="{EE55057A-17BD-4D7F-B321-081E505BE407}" destId="{62C96638-2D34-4F1F-A3D5-BF1CF427F680}" srcOrd="0" destOrd="0" parTransId="{5C5EE5BA-C7FF-48BA-8BAE-EC8DB11F1F52}" sibTransId="{8727204E-2F09-4063-A63E-DC77B71BCBEA}"/>
    <dgm:cxn modelId="{0608D07B-6A85-43BE-A60A-67C44168B3AC}" type="presOf" srcId="{EE55057A-17BD-4D7F-B321-081E505BE407}" destId="{7EE4B2A7-4AF0-4BA3-B69E-6129723E4958}" srcOrd="0" destOrd="0" presId="urn:microsoft.com/office/officeart/2005/8/layout/chevron1"/>
    <dgm:cxn modelId="{1837018E-DB04-4211-8CD1-B3510BBE3DFB}" type="presOf" srcId="{ECEA5D28-4115-4EE1-807C-6655907600B4}" destId="{449994B9-BE1B-45DF-90EE-78D6C0B533E5}" srcOrd="0" destOrd="0" presId="urn:microsoft.com/office/officeart/2005/8/layout/chevron1"/>
    <dgm:cxn modelId="{6B33268E-869A-4A3A-9B43-A8EA2DFA5639}" type="presOf" srcId="{62C96638-2D34-4F1F-A3D5-BF1CF427F680}" destId="{43B9862D-A08F-4C31-BB43-2356BBE0D1EF}" srcOrd="0" destOrd="0" presId="urn:microsoft.com/office/officeart/2005/8/layout/chevron1"/>
    <dgm:cxn modelId="{98C2CA99-C1EE-48B1-BFC3-177EB64F0BB9}" srcId="{EE55057A-17BD-4D7F-B321-081E505BE407}" destId="{ECEA5D28-4115-4EE1-807C-6655907600B4}" srcOrd="1" destOrd="0" parTransId="{39E0BAD1-F204-49D8-846B-7D6138F70615}" sibTransId="{0B72E90E-6A9D-4301-BC31-706BD826BB1B}"/>
    <dgm:cxn modelId="{D9ABB03B-BCF5-4777-AAC4-EE89CDA29367}" type="presParOf" srcId="{7EE4B2A7-4AF0-4BA3-B69E-6129723E4958}" destId="{43B9862D-A08F-4C31-BB43-2356BBE0D1EF}" srcOrd="0" destOrd="0" presId="urn:microsoft.com/office/officeart/2005/8/layout/chevron1"/>
    <dgm:cxn modelId="{999123AF-CC44-400D-92CF-B36DBC34CD1F}" type="presParOf" srcId="{7EE4B2A7-4AF0-4BA3-B69E-6129723E4958}" destId="{FA5A701C-3CD1-401E-86F7-C6C488AD442C}" srcOrd="1" destOrd="0" presId="urn:microsoft.com/office/officeart/2005/8/layout/chevron1"/>
    <dgm:cxn modelId="{62989015-1D39-4D4B-BDCA-8AA78303304F}" type="presParOf" srcId="{7EE4B2A7-4AF0-4BA3-B69E-6129723E4958}" destId="{449994B9-BE1B-45DF-90EE-78D6C0B533E5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EE55057A-17BD-4D7F-B321-081E505BE407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2C96638-2D34-4F1F-A3D5-BF1CF427F680}">
      <dgm:prSet phldrT="[Texto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ctr">
            <a:buSzPts val="1200"/>
            <a:buFont typeface="Georgia" panose="02040502050405020303" pitchFamily="18" charset="0"/>
            <a:buAutoNum type="arabicPeriod"/>
          </a:pPr>
          <a:r>
            <a:rPr lang="es-ES" sz="2800" dirty="0"/>
            <a:t>No se menciona</a:t>
          </a:r>
        </a:p>
      </dgm:t>
    </dgm:pt>
    <dgm:pt modelId="{5C5EE5BA-C7FF-48BA-8BAE-EC8DB11F1F52}" type="parTrans" cxnId="{D1D0440E-658F-4BFE-AB02-D8D6884CF078}">
      <dgm:prSet/>
      <dgm:spPr/>
      <dgm:t>
        <a:bodyPr/>
        <a:lstStyle/>
        <a:p>
          <a:endParaRPr lang="es-ES" sz="2800"/>
        </a:p>
      </dgm:t>
    </dgm:pt>
    <dgm:pt modelId="{8727204E-2F09-4063-A63E-DC77B71BCBEA}" type="sibTrans" cxnId="{D1D0440E-658F-4BFE-AB02-D8D6884CF078}">
      <dgm:prSet/>
      <dgm:spPr/>
      <dgm:t>
        <a:bodyPr/>
        <a:lstStyle/>
        <a:p>
          <a:endParaRPr lang="es-ES" sz="2800"/>
        </a:p>
      </dgm:t>
    </dgm:pt>
    <dgm:pt modelId="{ECEA5D28-4115-4EE1-807C-6655907600B4}">
      <dgm:prSet phldrT="[Texto]" custT="1"/>
      <dgm:spPr>
        <a:solidFill>
          <a:srgbClr val="03BD5C">
            <a:alpha val="83922"/>
          </a:srgbClr>
        </a:solidFill>
      </dgm:spPr>
      <dgm:t>
        <a:bodyPr/>
        <a:lstStyle/>
        <a:p>
          <a:pPr algn="ctr"/>
          <a:r>
            <a:rPr lang="es-ES" sz="2800" dirty="0"/>
            <a:t>Establece una propuesta de premio por cada 10 tesis doctorales defendidas o fracción</a:t>
          </a:r>
        </a:p>
      </dgm:t>
    </dgm:pt>
    <dgm:pt modelId="{39E0BAD1-F204-49D8-846B-7D6138F70615}" type="parTrans" cxnId="{98C2CA99-C1EE-48B1-BFC3-177EB64F0BB9}">
      <dgm:prSet/>
      <dgm:spPr/>
      <dgm:t>
        <a:bodyPr/>
        <a:lstStyle/>
        <a:p>
          <a:endParaRPr lang="es-ES" sz="2800"/>
        </a:p>
      </dgm:t>
    </dgm:pt>
    <dgm:pt modelId="{0B72E90E-6A9D-4301-BC31-706BD826BB1B}" type="sibTrans" cxnId="{98C2CA99-C1EE-48B1-BFC3-177EB64F0BB9}">
      <dgm:prSet/>
      <dgm:spPr/>
      <dgm:t>
        <a:bodyPr/>
        <a:lstStyle/>
        <a:p>
          <a:endParaRPr lang="es-ES" sz="2800"/>
        </a:p>
      </dgm:t>
    </dgm:pt>
    <dgm:pt modelId="{7EE4B2A7-4AF0-4BA3-B69E-6129723E4958}" type="pres">
      <dgm:prSet presAssocID="{EE55057A-17BD-4D7F-B321-081E505BE407}" presName="Name0" presStyleCnt="0">
        <dgm:presLayoutVars>
          <dgm:dir/>
          <dgm:animLvl val="lvl"/>
          <dgm:resizeHandles val="exact"/>
        </dgm:presLayoutVars>
      </dgm:prSet>
      <dgm:spPr/>
    </dgm:pt>
    <dgm:pt modelId="{43B9862D-A08F-4C31-BB43-2356BBE0D1EF}" type="pres">
      <dgm:prSet presAssocID="{62C96638-2D34-4F1F-A3D5-BF1CF427F680}" presName="parTxOnly" presStyleLbl="node1" presStyleIdx="0" presStyleCnt="2" custScaleX="114554" custScaleY="71399" custLinFactNeighborX="-50000" custLinFactNeighborY="-64211">
        <dgm:presLayoutVars>
          <dgm:chMax val="0"/>
          <dgm:chPref val="0"/>
          <dgm:bulletEnabled val="1"/>
        </dgm:presLayoutVars>
      </dgm:prSet>
      <dgm:spPr/>
    </dgm:pt>
    <dgm:pt modelId="{FA5A701C-3CD1-401E-86F7-C6C488AD442C}" type="pres">
      <dgm:prSet presAssocID="{8727204E-2F09-4063-A63E-DC77B71BCBEA}" presName="parTxOnlySpace" presStyleCnt="0"/>
      <dgm:spPr/>
    </dgm:pt>
    <dgm:pt modelId="{449994B9-BE1B-45DF-90EE-78D6C0B533E5}" type="pres">
      <dgm:prSet presAssocID="{ECEA5D28-4115-4EE1-807C-6655907600B4}" presName="parTxOnly" presStyleLbl="node1" presStyleIdx="1" presStyleCnt="2" custScaleY="71399" custLinFactNeighborX="48863" custLinFactNeighborY="-64211">
        <dgm:presLayoutVars>
          <dgm:chMax val="0"/>
          <dgm:chPref val="0"/>
          <dgm:bulletEnabled val="1"/>
        </dgm:presLayoutVars>
      </dgm:prSet>
      <dgm:spPr/>
    </dgm:pt>
  </dgm:ptLst>
  <dgm:cxnLst>
    <dgm:cxn modelId="{D1D0440E-658F-4BFE-AB02-D8D6884CF078}" srcId="{EE55057A-17BD-4D7F-B321-081E505BE407}" destId="{62C96638-2D34-4F1F-A3D5-BF1CF427F680}" srcOrd="0" destOrd="0" parTransId="{5C5EE5BA-C7FF-48BA-8BAE-EC8DB11F1F52}" sibTransId="{8727204E-2F09-4063-A63E-DC77B71BCBEA}"/>
    <dgm:cxn modelId="{0608D07B-6A85-43BE-A60A-67C44168B3AC}" type="presOf" srcId="{EE55057A-17BD-4D7F-B321-081E505BE407}" destId="{7EE4B2A7-4AF0-4BA3-B69E-6129723E4958}" srcOrd="0" destOrd="0" presId="urn:microsoft.com/office/officeart/2005/8/layout/chevron1"/>
    <dgm:cxn modelId="{1837018E-DB04-4211-8CD1-B3510BBE3DFB}" type="presOf" srcId="{ECEA5D28-4115-4EE1-807C-6655907600B4}" destId="{449994B9-BE1B-45DF-90EE-78D6C0B533E5}" srcOrd="0" destOrd="0" presId="urn:microsoft.com/office/officeart/2005/8/layout/chevron1"/>
    <dgm:cxn modelId="{6B33268E-869A-4A3A-9B43-A8EA2DFA5639}" type="presOf" srcId="{62C96638-2D34-4F1F-A3D5-BF1CF427F680}" destId="{43B9862D-A08F-4C31-BB43-2356BBE0D1EF}" srcOrd="0" destOrd="0" presId="urn:microsoft.com/office/officeart/2005/8/layout/chevron1"/>
    <dgm:cxn modelId="{98C2CA99-C1EE-48B1-BFC3-177EB64F0BB9}" srcId="{EE55057A-17BD-4D7F-B321-081E505BE407}" destId="{ECEA5D28-4115-4EE1-807C-6655907600B4}" srcOrd="1" destOrd="0" parTransId="{39E0BAD1-F204-49D8-846B-7D6138F70615}" sibTransId="{0B72E90E-6A9D-4301-BC31-706BD826BB1B}"/>
    <dgm:cxn modelId="{D9ABB03B-BCF5-4777-AAC4-EE89CDA29367}" type="presParOf" srcId="{7EE4B2A7-4AF0-4BA3-B69E-6129723E4958}" destId="{43B9862D-A08F-4C31-BB43-2356BBE0D1EF}" srcOrd="0" destOrd="0" presId="urn:microsoft.com/office/officeart/2005/8/layout/chevron1"/>
    <dgm:cxn modelId="{999123AF-CC44-400D-92CF-B36DBC34CD1F}" type="presParOf" srcId="{7EE4B2A7-4AF0-4BA3-B69E-6129723E4958}" destId="{FA5A701C-3CD1-401E-86F7-C6C488AD442C}" srcOrd="1" destOrd="0" presId="urn:microsoft.com/office/officeart/2005/8/layout/chevron1"/>
    <dgm:cxn modelId="{62989015-1D39-4D4B-BDCA-8AA78303304F}" type="presParOf" srcId="{7EE4B2A7-4AF0-4BA3-B69E-6129723E4958}" destId="{449994B9-BE1B-45DF-90EE-78D6C0B533E5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EE55057A-17BD-4D7F-B321-081E505BE407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ECEA5D28-4115-4EE1-807C-6655907600B4}">
      <dgm:prSet phldrT="[Texto]" custT="1"/>
      <dgm:spPr>
        <a:solidFill>
          <a:srgbClr val="03BD5C">
            <a:alpha val="83922"/>
          </a:srgbClr>
        </a:solidFill>
      </dgm:spPr>
      <dgm:t>
        <a:bodyPr/>
        <a:lstStyle/>
        <a:p>
          <a:pPr algn="l"/>
          <a:r>
            <a:rPr lang="es-ES" sz="2800" dirty="0"/>
            <a:t>Para estudios ya iniciados, los cambios de tribunal, defensa y evaluación de tesis son aplicables a partir de 2024/25 (el resto de las disposiciones que se aplican son las vigentes cuando se iniciaron los estudios)</a:t>
          </a:r>
        </a:p>
      </dgm:t>
    </dgm:pt>
    <dgm:pt modelId="{0B72E90E-6A9D-4301-BC31-706BD826BB1B}" type="sibTrans" cxnId="{98C2CA99-C1EE-48B1-BFC3-177EB64F0BB9}">
      <dgm:prSet/>
      <dgm:spPr/>
      <dgm:t>
        <a:bodyPr/>
        <a:lstStyle/>
        <a:p>
          <a:endParaRPr lang="es-ES"/>
        </a:p>
      </dgm:t>
    </dgm:pt>
    <dgm:pt modelId="{39E0BAD1-F204-49D8-846B-7D6138F70615}" type="parTrans" cxnId="{98C2CA99-C1EE-48B1-BFC3-177EB64F0BB9}">
      <dgm:prSet/>
      <dgm:spPr/>
      <dgm:t>
        <a:bodyPr/>
        <a:lstStyle/>
        <a:p>
          <a:endParaRPr lang="es-ES"/>
        </a:p>
      </dgm:t>
    </dgm:pt>
    <dgm:pt modelId="{7EE4B2A7-4AF0-4BA3-B69E-6129723E4958}" type="pres">
      <dgm:prSet presAssocID="{EE55057A-17BD-4D7F-B321-081E505BE407}" presName="Name0" presStyleCnt="0">
        <dgm:presLayoutVars>
          <dgm:dir/>
          <dgm:animLvl val="lvl"/>
          <dgm:resizeHandles val="exact"/>
        </dgm:presLayoutVars>
      </dgm:prSet>
      <dgm:spPr/>
    </dgm:pt>
    <dgm:pt modelId="{449994B9-BE1B-45DF-90EE-78D6C0B533E5}" type="pres">
      <dgm:prSet presAssocID="{ECEA5D28-4115-4EE1-807C-6655907600B4}" presName="parTxOnly" presStyleLbl="node1" presStyleIdx="0" presStyleCnt="1" custScaleY="112590" custLinFactNeighborX="-72895" custLinFactNeighborY="-64211">
        <dgm:presLayoutVars>
          <dgm:chMax val="0"/>
          <dgm:chPref val="0"/>
          <dgm:bulletEnabled val="1"/>
        </dgm:presLayoutVars>
      </dgm:prSet>
      <dgm:spPr/>
    </dgm:pt>
  </dgm:ptLst>
  <dgm:cxnLst>
    <dgm:cxn modelId="{0608D07B-6A85-43BE-A60A-67C44168B3AC}" type="presOf" srcId="{EE55057A-17BD-4D7F-B321-081E505BE407}" destId="{7EE4B2A7-4AF0-4BA3-B69E-6129723E4958}" srcOrd="0" destOrd="0" presId="urn:microsoft.com/office/officeart/2005/8/layout/chevron1"/>
    <dgm:cxn modelId="{1837018E-DB04-4211-8CD1-B3510BBE3DFB}" type="presOf" srcId="{ECEA5D28-4115-4EE1-807C-6655907600B4}" destId="{449994B9-BE1B-45DF-90EE-78D6C0B533E5}" srcOrd="0" destOrd="0" presId="urn:microsoft.com/office/officeart/2005/8/layout/chevron1"/>
    <dgm:cxn modelId="{98C2CA99-C1EE-48B1-BFC3-177EB64F0BB9}" srcId="{EE55057A-17BD-4D7F-B321-081E505BE407}" destId="{ECEA5D28-4115-4EE1-807C-6655907600B4}" srcOrd="0" destOrd="0" parTransId="{39E0BAD1-F204-49D8-846B-7D6138F70615}" sibTransId="{0B72E90E-6A9D-4301-BC31-706BD826BB1B}"/>
    <dgm:cxn modelId="{62989015-1D39-4D4B-BDCA-8AA78303304F}" type="presParOf" srcId="{7EE4B2A7-4AF0-4BA3-B69E-6129723E4958}" destId="{449994B9-BE1B-45DF-90EE-78D6C0B533E5}" srcOrd="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EE55057A-17BD-4D7F-B321-081E505BE407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2C96638-2D34-4F1F-A3D5-BF1CF427F680}">
      <dgm:prSet phldrT="[Texto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l">
            <a:buSzPts val="1200"/>
            <a:buFont typeface="Georgia" panose="02040502050405020303" pitchFamily="18" charset="0"/>
            <a:buAutoNum type="arabicPeriod"/>
          </a:pPr>
          <a:r>
            <a:rPr lang="es-ES" sz="2800" dirty="0"/>
            <a:t>Una estancia de duración mínima de tres meses fuera de España en una institución de enseñanza superior o centro de investigación de prestigio</a:t>
          </a:r>
        </a:p>
      </dgm:t>
    </dgm:pt>
    <dgm:pt modelId="{5C5EE5BA-C7FF-48BA-8BAE-EC8DB11F1F52}" type="parTrans" cxnId="{D1D0440E-658F-4BFE-AB02-D8D6884CF078}">
      <dgm:prSet/>
      <dgm:spPr/>
      <dgm:t>
        <a:bodyPr/>
        <a:lstStyle/>
        <a:p>
          <a:endParaRPr lang="es-ES" sz="2800"/>
        </a:p>
      </dgm:t>
    </dgm:pt>
    <dgm:pt modelId="{8727204E-2F09-4063-A63E-DC77B71BCBEA}" type="sibTrans" cxnId="{D1D0440E-658F-4BFE-AB02-D8D6884CF078}">
      <dgm:prSet/>
      <dgm:spPr/>
      <dgm:t>
        <a:bodyPr/>
        <a:lstStyle/>
        <a:p>
          <a:endParaRPr lang="es-ES" sz="2800"/>
        </a:p>
      </dgm:t>
    </dgm:pt>
    <dgm:pt modelId="{ECEA5D28-4115-4EE1-807C-6655907600B4}">
      <dgm:prSet phldrT="[Texto]" custT="1"/>
      <dgm:spPr>
        <a:solidFill>
          <a:srgbClr val="03BD5C">
            <a:alpha val="83922"/>
          </a:srgbClr>
        </a:solidFill>
      </dgm:spPr>
      <dgm:t>
        <a:bodyPr/>
        <a:lstStyle/>
        <a:p>
          <a:pPr algn="ctr"/>
          <a:r>
            <a:rPr lang="es-ES" sz="2800" dirty="0"/>
            <a:t>Posibilidad de realización de varias estancias, al menos una de ellas de un mes de duración</a:t>
          </a:r>
        </a:p>
      </dgm:t>
    </dgm:pt>
    <dgm:pt modelId="{39E0BAD1-F204-49D8-846B-7D6138F70615}" type="parTrans" cxnId="{98C2CA99-C1EE-48B1-BFC3-177EB64F0BB9}">
      <dgm:prSet/>
      <dgm:spPr/>
      <dgm:t>
        <a:bodyPr/>
        <a:lstStyle/>
        <a:p>
          <a:endParaRPr lang="es-ES" sz="2800"/>
        </a:p>
      </dgm:t>
    </dgm:pt>
    <dgm:pt modelId="{0B72E90E-6A9D-4301-BC31-706BD826BB1B}" type="sibTrans" cxnId="{98C2CA99-C1EE-48B1-BFC3-177EB64F0BB9}">
      <dgm:prSet/>
      <dgm:spPr/>
      <dgm:t>
        <a:bodyPr/>
        <a:lstStyle/>
        <a:p>
          <a:endParaRPr lang="es-ES" sz="2800"/>
        </a:p>
      </dgm:t>
    </dgm:pt>
    <dgm:pt modelId="{7EE4B2A7-4AF0-4BA3-B69E-6129723E4958}" type="pres">
      <dgm:prSet presAssocID="{EE55057A-17BD-4D7F-B321-081E505BE407}" presName="Name0" presStyleCnt="0">
        <dgm:presLayoutVars>
          <dgm:dir/>
          <dgm:animLvl val="lvl"/>
          <dgm:resizeHandles val="exact"/>
        </dgm:presLayoutVars>
      </dgm:prSet>
      <dgm:spPr/>
    </dgm:pt>
    <dgm:pt modelId="{43B9862D-A08F-4C31-BB43-2356BBE0D1EF}" type="pres">
      <dgm:prSet presAssocID="{62C96638-2D34-4F1F-A3D5-BF1CF427F680}" presName="parTxOnly" presStyleLbl="node1" presStyleIdx="0" presStyleCnt="2" custScaleX="114554" custScaleY="88001" custLinFactNeighborX="-50000" custLinFactNeighborY="-64211">
        <dgm:presLayoutVars>
          <dgm:chMax val="0"/>
          <dgm:chPref val="0"/>
          <dgm:bulletEnabled val="1"/>
        </dgm:presLayoutVars>
      </dgm:prSet>
      <dgm:spPr/>
    </dgm:pt>
    <dgm:pt modelId="{FA5A701C-3CD1-401E-86F7-C6C488AD442C}" type="pres">
      <dgm:prSet presAssocID="{8727204E-2F09-4063-A63E-DC77B71BCBEA}" presName="parTxOnlySpace" presStyleCnt="0"/>
      <dgm:spPr/>
    </dgm:pt>
    <dgm:pt modelId="{449994B9-BE1B-45DF-90EE-78D6C0B533E5}" type="pres">
      <dgm:prSet presAssocID="{ECEA5D28-4115-4EE1-807C-6655907600B4}" presName="parTxOnly" presStyleLbl="node1" presStyleIdx="1" presStyleCnt="2" custScaleY="84039" custLinFactNeighborX="48863" custLinFactNeighborY="-64211">
        <dgm:presLayoutVars>
          <dgm:chMax val="0"/>
          <dgm:chPref val="0"/>
          <dgm:bulletEnabled val="1"/>
        </dgm:presLayoutVars>
      </dgm:prSet>
      <dgm:spPr/>
    </dgm:pt>
  </dgm:ptLst>
  <dgm:cxnLst>
    <dgm:cxn modelId="{D1D0440E-658F-4BFE-AB02-D8D6884CF078}" srcId="{EE55057A-17BD-4D7F-B321-081E505BE407}" destId="{62C96638-2D34-4F1F-A3D5-BF1CF427F680}" srcOrd="0" destOrd="0" parTransId="{5C5EE5BA-C7FF-48BA-8BAE-EC8DB11F1F52}" sibTransId="{8727204E-2F09-4063-A63E-DC77B71BCBEA}"/>
    <dgm:cxn modelId="{0608D07B-6A85-43BE-A60A-67C44168B3AC}" type="presOf" srcId="{EE55057A-17BD-4D7F-B321-081E505BE407}" destId="{7EE4B2A7-4AF0-4BA3-B69E-6129723E4958}" srcOrd="0" destOrd="0" presId="urn:microsoft.com/office/officeart/2005/8/layout/chevron1"/>
    <dgm:cxn modelId="{1837018E-DB04-4211-8CD1-B3510BBE3DFB}" type="presOf" srcId="{ECEA5D28-4115-4EE1-807C-6655907600B4}" destId="{449994B9-BE1B-45DF-90EE-78D6C0B533E5}" srcOrd="0" destOrd="0" presId="urn:microsoft.com/office/officeart/2005/8/layout/chevron1"/>
    <dgm:cxn modelId="{6B33268E-869A-4A3A-9B43-A8EA2DFA5639}" type="presOf" srcId="{62C96638-2D34-4F1F-A3D5-BF1CF427F680}" destId="{43B9862D-A08F-4C31-BB43-2356BBE0D1EF}" srcOrd="0" destOrd="0" presId="urn:microsoft.com/office/officeart/2005/8/layout/chevron1"/>
    <dgm:cxn modelId="{98C2CA99-C1EE-48B1-BFC3-177EB64F0BB9}" srcId="{EE55057A-17BD-4D7F-B321-081E505BE407}" destId="{ECEA5D28-4115-4EE1-807C-6655907600B4}" srcOrd="1" destOrd="0" parTransId="{39E0BAD1-F204-49D8-846B-7D6138F70615}" sibTransId="{0B72E90E-6A9D-4301-BC31-706BD826BB1B}"/>
    <dgm:cxn modelId="{D9ABB03B-BCF5-4777-AAC4-EE89CDA29367}" type="presParOf" srcId="{7EE4B2A7-4AF0-4BA3-B69E-6129723E4958}" destId="{43B9862D-A08F-4C31-BB43-2356BBE0D1EF}" srcOrd="0" destOrd="0" presId="urn:microsoft.com/office/officeart/2005/8/layout/chevron1"/>
    <dgm:cxn modelId="{999123AF-CC44-400D-92CF-B36DBC34CD1F}" type="presParOf" srcId="{7EE4B2A7-4AF0-4BA3-B69E-6129723E4958}" destId="{FA5A701C-3CD1-401E-86F7-C6C488AD442C}" srcOrd="1" destOrd="0" presId="urn:microsoft.com/office/officeart/2005/8/layout/chevron1"/>
    <dgm:cxn modelId="{62989015-1D39-4D4B-BDCA-8AA78303304F}" type="presParOf" srcId="{7EE4B2A7-4AF0-4BA3-B69E-6129723E4958}" destId="{449994B9-BE1B-45DF-90EE-78D6C0B533E5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EE55057A-17BD-4D7F-B321-081E505BE407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2C96638-2D34-4F1F-A3D5-BF1CF427F680}">
      <dgm:prSet phldrT="[Texto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l">
            <a:buSzPts val="1200"/>
            <a:buFont typeface="Georgia" panose="02040502050405020303" pitchFamily="18" charset="0"/>
            <a:buAutoNum type="arabicPeriod"/>
          </a:pPr>
          <a:r>
            <a:rPr lang="es-ES" sz="2800" dirty="0"/>
            <a:t>No se impide que la persona responsable de la estancia emita informe sobre la tesis</a:t>
          </a:r>
        </a:p>
      </dgm:t>
    </dgm:pt>
    <dgm:pt modelId="{5C5EE5BA-C7FF-48BA-8BAE-EC8DB11F1F52}" type="parTrans" cxnId="{D1D0440E-658F-4BFE-AB02-D8D6884CF078}">
      <dgm:prSet/>
      <dgm:spPr/>
      <dgm:t>
        <a:bodyPr/>
        <a:lstStyle/>
        <a:p>
          <a:endParaRPr lang="es-ES" sz="2800"/>
        </a:p>
      </dgm:t>
    </dgm:pt>
    <dgm:pt modelId="{8727204E-2F09-4063-A63E-DC77B71BCBEA}" type="sibTrans" cxnId="{D1D0440E-658F-4BFE-AB02-D8D6884CF078}">
      <dgm:prSet/>
      <dgm:spPr/>
      <dgm:t>
        <a:bodyPr/>
        <a:lstStyle/>
        <a:p>
          <a:endParaRPr lang="es-ES" sz="2800"/>
        </a:p>
      </dgm:t>
    </dgm:pt>
    <dgm:pt modelId="{ECEA5D28-4115-4EE1-807C-6655907600B4}">
      <dgm:prSet phldrT="[Texto]" custT="1"/>
      <dgm:spPr>
        <a:solidFill>
          <a:srgbClr val="03BD5C">
            <a:alpha val="83922"/>
          </a:srgbClr>
        </a:solidFill>
      </dgm:spPr>
      <dgm:t>
        <a:bodyPr/>
        <a:lstStyle/>
        <a:p>
          <a:pPr algn="ctr"/>
          <a:r>
            <a:rPr lang="es-ES" sz="2800" dirty="0"/>
            <a:t>Las personas responsables de las estancias no podrán emitir informe sobre la tesis</a:t>
          </a:r>
        </a:p>
      </dgm:t>
    </dgm:pt>
    <dgm:pt modelId="{39E0BAD1-F204-49D8-846B-7D6138F70615}" type="parTrans" cxnId="{98C2CA99-C1EE-48B1-BFC3-177EB64F0BB9}">
      <dgm:prSet/>
      <dgm:spPr/>
      <dgm:t>
        <a:bodyPr/>
        <a:lstStyle/>
        <a:p>
          <a:endParaRPr lang="es-ES" sz="2800"/>
        </a:p>
      </dgm:t>
    </dgm:pt>
    <dgm:pt modelId="{0B72E90E-6A9D-4301-BC31-706BD826BB1B}" type="sibTrans" cxnId="{98C2CA99-C1EE-48B1-BFC3-177EB64F0BB9}">
      <dgm:prSet/>
      <dgm:spPr/>
      <dgm:t>
        <a:bodyPr/>
        <a:lstStyle/>
        <a:p>
          <a:endParaRPr lang="es-ES" sz="2800"/>
        </a:p>
      </dgm:t>
    </dgm:pt>
    <dgm:pt modelId="{7EE4B2A7-4AF0-4BA3-B69E-6129723E4958}" type="pres">
      <dgm:prSet presAssocID="{EE55057A-17BD-4D7F-B321-081E505BE407}" presName="Name0" presStyleCnt="0">
        <dgm:presLayoutVars>
          <dgm:dir/>
          <dgm:animLvl val="lvl"/>
          <dgm:resizeHandles val="exact"/>
        </dgm:presLayoutVars>
      </dgm:prSet>
      <dgm:spPr/>
    </dgm:pt>
    <dgm:pt modelId="{43B9862D-A08F-4C31-BB43-2356BBE0D1EF}" type="pres">
      <dgm:prSet presAssocID="{62C96638-2D34-4F1F-A3D5-BF1CF427F680}" presName="parTxOnly" presStyleLbl="node1" presStyleIdx="0" presStyleCnt="2" custScaleX="114554" custScaleY="51449" custLinFactNeighborX="-50000" custLinFactNeighborY="-64211">
        <dgm:presLayoutVars>
          <dgm:chMax val="0"/>
          <dgm:chPref val="0"/>
          <dgm:bulletEnabled val="1"/>
        </dgm:presLayoutVars>
      </dgm:prSet>
      <dgm:spPr/>
    </dgm:pt>
    <dgm:pt modelId="{FA5A701C-3CD1-401E-86F7-C6C488AD442C}" type="pres">
      <dgm:prSet presAssocID="{8727204E-2F09-4063-A63E-DC77B71BCBEA}" presName="parTxOnlySpace" presStyleCnt="0"/>
      <dgm:spPr/>
    </dgm:pt>
    <dgm:pt modelId="{449994B9-BE1B-45DF-90EE-78D6C0B533E5}" type="pres">
      <dgm:prSet presAssocID="{ECEA5D28-4115-4EE1-807C-6655907600B4}" presName="parTxOnly" presStyleLbl="node1" presStyleIdx="1" presStyleCnt="2" custScaleY="51449" custLinFactNeighborX="48863" custLinFactNeighborY="-64211">
        <dgm:presLayoutVars>
          <dgm:chMax val="0"/>
          <dgm:chPref val="0"/>
          <dgm:bulletEnabled val="1"/>
        </dgm:presLayoutVars>
      </dgm:prSet>
      <dgm:spPr/>
    </dgm:pt>
  </dgm:ptLst>
  <dgm:cxnLst>
    <dgm:cxn modelId="{D1D0440E-658F-4BFE-AB02-D8D6884CF078}" srcId="{EE55057A-17BD-4D7F-B321-081E505BE407}" destId="{62C96638-2D34-4F1F-A3D5-BF1CF427F680}" srcOrd="0" destOrd="0" parTransId="{5C5EE5BA-C7FF-48BA-8BAE-EC8DB11F1F52}" sibTransId="{8727204E-2F09-4063-A63E-DC77B71BCBEA}"/>
    <dgm:cxn modelId="{0608D07B-6A85-43BE-A60A-67C44168B3AC}" type="presOf" srcId="{EE55057A-17BD-4D7F-B321-081E505BE407}" destId="{7EE4B2A7-4AF0-4BA3-B69E-6129723E4958}" srcOrd="0" destOrd="0" presId="urn:microsoft.com/office/officeart/2005/8/layout/chevron1"/>
    <dgm:cxn modelId="{1837018E-DB04-4211-8CD1-B3510BBE3DFB}" type="presOf" srcId="{ECEA5D28-4115-4EE1-807C-6655907600B4}" destId="{449994B9-BE1B-45DF-90EE-78D6C0B533E5}" srcOrd="0" destOrd="0" presId="urn:microsoft.com/office/officeart/2005/8/layout/chevron1"/>
    <dgm:cxn modelId="{6B33268E-869A-4A3A-9B43-A8EA2DFA5639}" type="presOf" srcId="{62C96638-2D34-4F1F-A3D5-BF1CF427F680}" destId="{43B9862D-A08F-4C31-BB43-2356BBE0D1EF}" srcOrd="0" destOrd="0" presId="urn:microsoft.com/office/officeart/2005/8/layout/chevron1"/>
    <dgm:cxn modelId="{98C2CA99-C1EE-48B1-BFC3-177EB64F0BB9}" srcId="{EE55057A-17BD-4D7F-B321-081E505BE407}" destId="{ECEA5D28-4115-4EE1-807C-6655907600B4}" srcOrd="1" destOrd="0" parTransId="{39E0BAD1-F204-49D8-846B-7D6138F70615}" sibTransId="{0B72E90E-6A9D-4301-BC31-706BD826BB1B}"/>
    <dgm:cxn modelId="{D9ABB03B-BCF5-4777-AAC4-EE89CDA29367}" type="presParOf" srcId="{7EE4B2A7-4AF0-4BA3-B69E-6129723E4958}" destId="{43B9862D-A08F-4C31-BB43-2356BBE0D1EF}" srcOrd="0" destOrd="0" presId="urn:microsoft.com/office/officeart/2005/8/layout/chevron1"/>
    <dgm:cxn modelId="{999123AF-CC44-400D-92CF-B36DBC34CD1F}" type="presParOf" srcId="{7EE4B2A7-4AF0-4BA3-B69E-6129723E4958}" destId="{FA5A701C-3CD1-401E-86F7-C6C488AD442C}" srcOrd="1" destOrd="0" presId="urn:microsoft.com/office/officeart/2005/8/layout/chevron1"/>
    <dgm:cxn modelId="{62989015-1D39-4D4B-BDCA-8AA78303304F}" type="presParOf" srcId="{7EE4B2A7-4AF0-4BA3-B69E-6129723E4958}" destId="{449994B9-BE1B-45DF-90EE-78D6C0B533E5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EE55057A-17BD-4D7F-B321-081E505BE407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2C96638-2D34-4F1F-A3D5-BF1CF427F680}">
      <dgm:prSet phldrT="[Texto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l">
            <a:buSzPts val="1200"/>
            <a:buFont typeface="Georgia" panose="02040502050405020303" pitchFamily="18" charset="0"/>
            <a:buAutoNum type="arabicPeriod"/>
          </a:pPr>
          <a:r>
            <a:rPr lang="es-ES" sz="2800" dirty="0"/>
            <a:t>Convenio con una universidad extranjera</a:t>
          </a:r>
        </a:p>
      </dgm:t>
    </dgm:pt>
    <dgm:pt modelId="{5C5EE5BA-C7FF-48BA-8BAE-EC8DB11F1F52}" type="parTrans" cxnId="{D1D0440E-658F-4BFE-AB02-D8D6884CF078}">
      <dgm:prSet/>
      <dgm:spPr/>
      <dgm:t>
        <a:bodyPr/>
        <a:lstStyle/>
        <a:p>
          <a:endParaRPr lang="es-ES" sz="2800"/>
        </a:p>
      </dgm:t>
    </dgm:pt>
    <dgm:pt modelId="{8727204E-2F09-4063-A63E-DC77B71BCBEA}" type="sibTrans" cxnId="{D1D0440E-658F-4BFE-AB02-D8D6884CF078}">
      <dgm:prSet/>
      <dgm:spPr/>
      <dgm:t>
        <a:bodyPr/>
        <a:lstStyle/>
        <a:p>
          <a:endParaRPr lang="es-ES" sz="2800"/>
        </a:p>
      </dgm:t>
    </dgm:pt>
    <dgm:pt modelId="{ECEA5D28-4115-4EE1-807C-6655907600B4}">
      <dgm:prSet phldrT="[Texto]" custT="1"/>
      <dgm:spPr>
        <a:solidFill>
          <a:srgbClr val="03BD5C">
            <a:alpha val="83922"/>
          </a:srgbClr>
        </a:solidFill>
      </dgm:spPr>
      <dgm:t>
        <a:bodyPr/>
        <a:lstStyle/>
        <a:p>
          <a:pPr algn="ctr"/>
          <a:r>
            <a:rPr lang="es-ES" sz="2800" dirty="0"/>
            <a:t>Posibilidad de convenio con más de una universidad extranjera (no más de 3)</a:t>
          </a:r>
        </a:p>
      </dgm:t>
    </dgm:pt>
    <dgm:pt modelId="{39E0BAD1-F204-49D8-846B-7D6138F70615}" type="parTrans" cxnId="{98C2CA99-C1EE-48B1-BFC3-177EB64F0BB9}">
      <dgm:prSet/>
      <dgm:spPr/>
      <dgm:t>
        <a:bodyPr/>
        <a:lstStyle/>
        <a:p>
          <a:endParaRPr lang="es-ES" sz="2800"/>
        </a:p>
      </dgm:t>
    </dgm:pt>
    <dgm:pt modelId="{0B72E90E-6A9D-4301-BC31-706BD826BB1B}" type="sibTrans" cxnId="{98C2CA99-C1EE-48B1-BFC3-177EB64F0BB9}">
      <dgm:prSet/>
      <dgm:spPr/>
      <dgm:t>
        <a:bodyPr/>
        <a:lstStyle/>
        <a:p>
          <a:endParaRPr lang="es-ES" sz="2800"/>
        </a:p>
      </dgm:t>
    </dgm:pt>
    <dgm:pt modelId="{7EE4B2A7-4AF0-4BA3-B69E-6129723E4958}" type="pres">
      <dgm:prSet presAssocID="{EE55057A-17BD-4D7F-B321-081E505BE407}" presName="Name0" presStyleCnt="0">
        <dgm:presLayoutVars>
          <dgm:dir/>
          <dgm:animLvl val="lvl"/>
          <dgm:resizeHandles val="exact"/>
        </dgm:presLayoutVars>
      </dgm:prSet>
      <dgm:spPr/>
    </dgm:pt>
    <dgm:pt modelId="{43B9862D-A08F-4C31-BB43-2356BBE0D1EF}" type="pres">
      <dgm:prSet presAssocID="{62C96638-2D34-4F1F-A3D5-BF1CF427F680}" presName="parTxOnly" presStyleLbl="node1" presStyleIdx="0" presStyleCnt="2" custScaleX="114554" custScaleY="51449" custLinFactNeighborX="-50000" custLinFactNeighborY="-64211">
        <dgm:presLayoutVars>
          <dgm:chMax val="0"/>
          <dgm:chPref val="0"/>
          <dgm:bulletEnabled val="1"/>
        </dgm:presLayoutVars>
      </dgm:prSet>
      <dgm:spPr/>
    </dgm:pt>
    <dgm:pt modelId="{FA5A701C-3CD1-401E-86F7-C6C488AD442C}" type="pres">
      <dgm:prSet presAssocID="{8727204E-2F09-4063-A63E-DC77B71BCBEA}" presName="parTxOnlySpace" presStyleCnt="0"/>
      <dgm:spPr/>
    </dgm:pt>
    <dgm:pt modelId="{449994B9-BE1B-45DF-90EE-78D6C0B533E5}" type="pres">
      <dgm:prSet presAssocID="{ECEA5D28-4115-4EE1-807C-6655907600B4}" presName="parTxOnly" presStyleLbl="node1" presStyleIdx="1" presStyleCnt="2" custScaleY="51449" custLinFactNeighborX="48863" custLinFactNeighborY="-64211">
        <dgm:presLayoutVars>
          <dgm:chMax val="0"/>
          <dgm:chPref val="0"/>
          <dgm:bulletEnabled val="1"/>
        </dgm:presLayoutVars>
      </dgm:prSet>
      <dgm:spPr/>
    </dgm:pt>
  </dgm:ptLst>
  <dgm:cxnLst>
    <dgm:cxn modelId="{D1D0440E-658F-4BFE-AB02-D8D6884CF078}" srcId="{EE55057A-17BD-4D7F-B321-081E505BE407}" destId="{62C96638-2D34-4F1F-A3D5-BF1CF427F680}" srcOrd="0" destOrd="0" parTransId="{5C5EE5BA-C7FF-48BA-8BAE-EC8DB11F1F52}" sibTransId="{8727204E-2F09-4063-A63E-DC77B71BCBEA}"/>
    <dgm:cxn modelId="{0608D07B-6A85-43BE-A60A-67C44168B3AC}" type="presOf" srcId="{EE55057A-17BD-4D7F-B321-081E505BE407}" destId="{7EE4B2A7-4AF0-4BA3-B69E-6129723E4958}" srcOrd="0" destOrd="0" presId="urn:microsoft.com/office/officeart/2005/8/layout/chevron1"/>
    <dgm:cxn modelId="{1837018E-DB04-4211-8CD1-B3510BBE3DFB}" type="presOf" srcId="{ECEA5D28-4115-4EE1-807C-6655907600B4}" destId="{449994B9-BE1B-45DF-90EE-78D6C0B533E5}" srcOrd="0" destOrd="0" presId="urn:microsoft.com/office/officeart/2005/8/layout/chevron1"/>
    <dgm:cxn modelId="{6B33268E-869A-4A3A-9B43-A8EA2DFA5639}" type="presOf" srcId="{62C96638-2D34-4F1F-A3D5-BF1CF427F680}" destId="{43B9862D-A08F-4C31-BB43-2356BBE0D1EF}" srcOrd="0" destOrd="0" presId="urn:microsoft.com/office/officeart/2005/8/layout/chevron1"/>
    <dgm:cxn modelId="{98C2CA99-C1EE-48B1-BFC3-177EB64F0BB9}" srcId="{EE55057A-17BD-4D7F-B321-081E505BE407}" destId="{ECEA5D28-4115-4EE1-807C-6655907600B4}" srcOrd="1" destOrd="0" parTransId="{39E0BAD1-F204-49D8-846B-7D6138F70615}" sibTransId="{0B72E90E-6A9D-4301-BC31-706BD826BB1B}"/>
    <dgm:cxn modelId="{D9ABB03B-BCF5-4777-AAC4-EE89CDA29367}" type="presParOf" srcId="{7EE4B2A7-4AF0-4BA3-B69E-6129723E4958}" destId="{43B9862D-A08F-4C31-BB43-2356BBE0D1EF}" srcOrd="0" destOrd="0" presId="urn:microsoft.com/office/officeart/2005/8/layout/chevron1"/>
    <dgm:cxn modelId="{999123AF-CC44-400D-92CF-B36DBC34CD1F}" type="presParOf" srcId="{7EE4B2A7-4AF0-4BA3-B69E-6129723E4958}" destId="{FA5A701C-3CD1-401E-86F7-C6C488AD442C}" srcOrd="1" destOrd="0" presId="urn:microsoft.com/office/officeart/2005/8/layout/chevron1"/>
    <dgm:cxn modelId="{62989015-1D39-4D4B-BDCA-8AA78303304F}" type="presParOf" srcId="{7EE4B2A7-4AF0-4BA3-B69E-6129723E4958}" destId="{449994B9-BE1B-45DF-90EE-78D6C0B533E5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E55057A-17BD-4D7F-B321-081E505BE407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2C96638-2D34-4F1F-A3D5-BF1CF427F680}">
      <dgm:prSet phldrT="[Texto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>
            <a:buSzPts val="1200"/>
            <a:buFont typeface="Georgia" panose="02040502050405020303" pitchFamily="18" charset="0"/>
            <a:buAutoNum type="arabicPeriod"/>
          </a:pPr>
          <a:r>
            <a:rPr lang="es-ES" dirty="0"/>
            <a:t>Posibilidad de acceso con título español de doctora o doctor.</a:t>
          </a:r>
        </a:p>
      </dgm:t>
    </dgm:pt>
    <dgm:pt modelId="{5C5EE5BA-C7FF-48BA-8BAE-EC8DB11F1F52}" type="parTrans" cxnId="{D1D0440E-658F-4BFE-AB02-D8D6884CF078}">
      <dgm:prSet/>
      <dgm:spPr/>
      <dgm:t>
        <a:bodyPr/>
        <a:lstStyle/>
        <a:p>
          <a:endParaRPr lang="es-ES"/>
        </a:p>
      </dgm:t>
    </dgm:pt>
    <dgm:pt modelId="{8727204E-2F09-4063-A63E-DC77B71BCBEA}" type="sibTrans" cxnId="{D1D0440E-658F-4BFE-AB02-D8D6884CF078}">
      <dgm:prSet/>
      <dgm:spPr/>
      <dgm:t>
        <a:bodyPr/>
        <a:lstStyle/>
        <a:p>
          <a:endParaRPr lang="es-ES"/>
        </a:p>
      </dgm:t>
    </dgm:pt>
    <dgm:pt modelId="{ECEA5D28-4115-4EE1-807C-6655907600B4}">
      <dgm:prSet phldrT="[Texto]"/>
      <dgm:spPr>
        <a:solidFill>
          <a:srgbClr val="03BD5C">
            <a:alpha val="83922"/>
          </a:srgbClr>
        </a:solidFill>
      </dgm:spPr>
      <dgm:t>
        <a:bodyPr/>
        <a:lstStyle/>
        <a:p>
          <a:r>
            <a:rPr lang="es-ES" dirty="0"/>
            <a:t>Posibilidad de acceso con</a:t>
          </a:r>
          <a:r>
            <a:rPr lang="es-ES" b="1" dirty="0"/>
            <a:t> título español o extranjero de doctora o doctor.</a:t>
          </a:r>
        </a:p>
      </dgm:t>
    </dgm:pt>
    <dgm:pt modelId="{39E0BAD1-F204-49D8-846B-7D6138F70615}" type="parTrans" cxnId="{98C2CA99-C1EE-48B1-BFC3-177EB64F0BB9}">
      <dgm:prSet/>
      <dgm:spPr/>
      <dgm:t>
        <a:bodyPr/>
        <a:lstStyle/>
        <a:p>
          <a:endParaRPr lang="es-ES"/>
        </a:p>
      </dgm:t>
    </dgm:pt>
    <dgm:pt modelId="{0B72E90E-6A9D-4301-BC31-706BD826BB1B}" type="sibTrans" cxnId="{98C2CA99-C1EE-48B1-BFC3-177EB64F0BB9}">
      <dgm:prSet/>
      <dgm:spPr/>
      <dgm:t>
        <a:bodyPr/>
        <a:lstStyle/>
        <a:p>
          <a:endParaRPr lang="es-ES"/>
        </a:p>
      </dgm:t>
    </dgm:pt>
    <dgm:pt modelId="{7EE4B2A7-4AF0-4BA3-B69E-6129723E4958}" type="pres">
      <dgm:prSet presAssocID="{EE55057A-17BD-4D7F-B321-081E505BE407}" presName="Name0" presStyleCnt="0">
        <dgm:presLayoutVars>
          <dgm:dir/>
          <dgm:animLvl val="lvl"/>
          <dgm:resizeHandles val="exact"/>
        </dgm:presLayoutVars>
      </dgm:prSet>
      <dgm:spPr/>
    </dgm:pt>
    <dgm:pt modelId="{43B9862D-A08F-4C31-BB43-2356BBE0D1EF}" type="pres">
      <dgm:prSet presAssocID="{62C96638-2D34-4F1F-A3D5-BF1CF427F680}" presName="parTxOnly" presStyleLbl="node1" presStyleIdx="0" presStyleCnt="2" custScaleY="51449" custLinFactNeighborX="-3248" custLinFactNeighborY="-36920">
        <dgm:presLayoutVars>
          <dgm:chMax val="0"/>
          <dgm:chPref val="0"/>
          <dgm:bulletEnabled val="1"/>
        </dgm:presLayoutVars>
      </dgm:prSet>
      <dgm:spPr/>
    </dgm:pt>
    <dgm:pt modelId="{FA5A701C-3CD1-401E-86F7-C6C488AD442C}" type="pres">
      <dgm:prSet presAssocID="{8727204E-2F09-4063-A63E-DC77B71BCBEA}" presName="parTxOnlySpace" presStyleCnt="0"/>
      <dgm:spPr/>
    </dgm:pt>
    <dgm:pt modelId="{449994B9-BE1B-45DF-90EE-78D6C0B533E5}" type="pres">
      <dgm:prSet presAssocID="{ECEA5D28-4115-4EE1-807C-6655907600B4}" presName="parTxOnly" presStyleLbl="node1" presStyleIdx="1" presStyleCnt="2" custScaleY="51449" custLinFactNeighborX="98" custLinFactNeighborY="-36920">
        <dgm:presLayoutVars>
          <dgm:chMax val="0"/>
          <dgm:chPref val="0"/>
          <dgm:bulletEnabled val="1"/>
        </dgm:presLayoutVars>
      </dgm:prSet>
      <dgm:spPr/>
    </dgm:pt>
  </dgm:ptLst>
  <dgm:cxnLst>
    <dgm:cxn modelId="{D1D0440E-658F-4BFE-AB02-D8D6884CF078}" srcId="{EE55057A-17BD-4D7F-B321-081E505BE407}" destId="{62C96638-2D34-4F1F-A3D5-BF1CF427F680}" srcOrd="0" destOrd="0" parTransId="{5C5EE5BA-C7FF-48BA-8BAE-EC8DB11F1F52}" sibTransId="{8727204E-2F09-4063-A63E-DC77B71BCBEA}"/>
    <dgm:cxn modelId="{0608D07B-6A85-43BE-A60A-67C44168B3AC}" type="presOf" srcId="{EE55057A-17BD-4D7F-B321-081E505BE407}" destId="{7EE4B2A7-4AF0-4BA3-B69E-6129723E4958}" srcOrd="0" destOrd="0" presId="urn:microsoft.com/office/officeart/2005/8/layout/chevron1"/>
    <dgm:cxn modelId="{1837018E-DB04-4211-8CD1-B3510BBE3DFB}" type="presOf" srcId="{ECEA5D28-4115-4EE1-807C-6655907600B4}" destId="{449994B9-BE1B-45DF-90EE-78D6C0B533E5}" srcOrd="0" destOrd="0" presId="urn:microsoft.com/office/officeart/2005/8/layout/chevron1"/>
    <dgm:cxn modelId="{6B33268E-869A-4A3A-9B43-A8EA2DFA5639}" type="presOf" srcId="{62C96638-2D34-4F1F-A3D5-BF1CF427F680}" destId="{43B9862D-A08F-4C31-BB43-2356BBE0D1EF}" srcOrd="0" destOrd="0" presId="urn:microsoft.com/office/officeart/2005/8/layout/chevron1"/>
    <dgm:cxn modelId="{98C2CA99-C1EE-48B1-BFC3-177EB64F0BB9}" srcId="{EE55057A-17BD-4D7F-B321-081E505BE407}" destId="{ECEA5D28-4115-4EE1-807C-6655907600B4}" srcOrd="1" destOrd="0" parTransId="{39E0BAD1-F204-49D8-846B-7D6138F70615}" sibTransId="{0B72E90E-6A9D-4301-BC31-706BD826BB1B}"/>
    <dgm:cxn modelId="{D9ABB03B-BCF5-4777-AAC4-EE89CDA29367}" type="presParOf" srcId="{7EE4B2A7-4AF0-4BA3-B69E-6129723E4958}" destId="{43B9862D-A08F-4C31-BB43-2356BBE0D1EF}" srcOrd="0" destOrd="0" presId="urn:microsoft.com/office/officeart/2005/8/layout/chevron1"/>
    <dgm:cxn modelId="{999123AF-CC44-400D-92CF-B36DBC34CD1F}" type="presParOf" srcId="{7EE4B2A7-4AF0-4BA3-B69E-6129723E4958}" destId="{FA5A701C-3CD1-401E-86F7-C6C488AD442C}" srcOrd="1" destOrd="0" presId="urn:microsoft.com/office/officeart/2005/8/layout/chevron1"/>
    <dgm:cxn modelId="{62989015-1D39-4D4B-BDCA-8AA78303304F}" type="presParOf" srcId="{7EE4B2A7-4AF0-4BA3-B69E-6129723E4958}" destId="{449994B9-BE1B-45DF-90EE-78D6C0B533E5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EE55057A-17BD-4D7F-B321-081E505BE407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2C96638-2D34-4F1F-A3D5-BF1CF427F680}">
      <dgm:prSet phldrT="[Texto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l">
            <a:buSzPts val="1200"/>
            <a:buFont typeface="Georgia" panose="02040502050405020303" pitchFamily="18" charset="0"/>
            <a:buAutoNum type="arabicPeriod"/>
          </a:pPr>
          <a:r>
            <a:rPr lang="es-ES" sz="2800" dirty="0"/>
            <a:t>Sólo se menciona la diligencia sobre </a:t>
          </a:r>
          <a:r>
            <a:rPr lang="es-ES" sz="2800" dirty="0" err="1"/>
            <a:t>cotutela</a:t>
          </a:r>
          <a:r>
            <a:rPr lang="es-ES" sz="2800" dirty="0"/>
            <a:t> en el título español</a:t>
          </a:r>
        </a:p>
      </dgm:t>
    </dgm:pt>
    <dgm:pt modelId="{5C5EE5BA-C7FF-48BA-8BAE-EC8DB11F1F52}" type="parTrans" cxnId="{D1D0440E-658F-4BFE-AB02-D8D6884CF078}">
      <dgm:prSet/>
      <dgm:spPr/>
      <dgm:t>
        <a:bodyPr/>
        <a:lstStyle/>
        <a:p>
          <a:endParaRPr lang="es-ES" sz="2800"/>
        </a:p>
      </dgm:t>
    </dgm:pt>
    <dgm:pt modelId="{8727204E-2F09-4063-A63E-DC77B71BCBEA}" type="sibTrans" cxnId="{D1D0440E-658F-4BFE-AB02-D8D6884CF078}">
      <dgm:prSet/>
      <dgm:spPr/>
      <dgm:t>
        <a:bodyPr/>
        <a:lstStyle/>
        <a:p>
          <a:endParaRPr lang="es-ES" sz="2800"/>
        </a:p>
      </dgm:t>
    </dgm:pt>
    <dgm:pt modelId="{ECEA5D28-4115-4EE1-807C-6655907600B4}">
      <dgm:prSet phldrT="[Texto]" custT="1"/>
      <dgm:spPr>
        <a:solidFill>
          <a:srgbClr val="03BD5C">
            <a:alpha val="83922"/>
          </a:srgbClr>
        </a:solidFill>
      </dgm:spPr>
      <dgm:t>
        <a:bodyPr/>
        <a:lstStyle/>
        <a:p>
          <a:pPr algn="ctr"/>
          <a:r>
            <a:rPr lang="es-ES" sz="2800" dirty="0"/>
            <a:t>Se hace referencia a la obtención de un título por cada universidad</a:t>
          </a:r>
        </a:p>
      </dgm:t>
    </dgm:pt>
    <dgm:pt modelId="{39E0BAD1-F204-49D8-846B-7D6138F70615}" type="parTrans" cxnId="{98C2CA99-C1EE-48B1-BFC3-177EB64F0BB9}">
      <dgm:prSet/>
      <dgm:spPr/>
      <dgm:t>
        <a:bodyPr/>
        <a:lstStyle/>
        <a:p>
          <a:endParaRPr lang="es-ES" sz="2800"/>
        </a:p>
      </dgm:t>
    </dgm:pt>
    <dgm:pt modelId="{0B72E90E-6A9D-4301-BC31-706BD826BB1B}" type="sibTrans" cxnId="{98C2CA99-C1EE-48B1-BFC3-177EB64F0BB9}">
      <dgm:prSet/>
      <dgm:spPr/>
      <dgm:t>
        <a:bodyPr/>
        <a:lstStyle/>
        <a:p>
          <a:endParaRPr lang="es-ES" sz="2800"/>
        </a:p>
      </dgm:t>
    </dgm:pt>
    <dgm:pt modelId="{7EE4B2A7-4AF0-4BA3-B69E-6129723E4958}" type="pres">
      <dgm:prSet presAssocID="{EE55057A-17BD-4D7F-B321-081E505BE407}" presName="Name0" presStyleCnt="0">
        <dgm:presLayoutVars>
          <dgm:dir/>
          <dgm:animLvl val="lvl"/>
          <dgm:resizeHandles val="exact"/>
        </dgm:presLayoutVars>
      </dgm:prSet>
      <dgm:spPr/>
    </dgm:pt>
    <dgm:pt modelId="{43B9862D-A08F-4C31-BB43-2356BBE0D1EF}" type="pres">
      <dgm:prSet presAssocID="{62C96638-2D34-4F1F-A3D5-BF1CF427F680}" presName="parTxOnly" presStyleLbl="node1" presStyleIdx="0" presStyleCnt="2" custScaleX="114554" custScaleY="51449" custLinFactNeighborX="-50000" custLinFactNeighborY="-64211">
        <dgm:presLayoutVars>
          <dgm:chMax val="0"/>
          <dgm:chPref val="0"/>
          <dgm:bulletEnabled val="1"/>
        </dgm:presLayoutVars>
      </dgm:prSet>
      <dgm:spPr/>
    </dgm:pt>
    <dgm:pt modelId="{FA5A701C-3CD1-401E-86F7-C6C488AD442C}" type="pres">
      <dgm:prSet presAssocID="{8727204E-2F09-4063-A63E-DC77B71BCBEA}" presName="parTxOnlySpace" presStyleCnt="0"/>
      <dgm:spPr/>
    </dgm:pt>
    <dgm:pt modelId="{449994B9-BE1B-45DF-90EE-78D6C0B533E5}" type="pres">
      <dgm:prSet presAssocID="{ECEA5D28-4115-4EE1-807C-6655907600B4}" presName="parTxOnly" presStyleLbl="node1" presStyleIdx="1" presStyleCnt="2" custScaleY="51449" custLinFactNeighborX="48863" custLinFactNeighborY="-64211">
        <dgm:presLayoutVars>
          <dgm:chMax val="0"/>
          <dgm:chPref val="0"/>
          <dgm:bulletEnabled val="1"/>
        </dgm:presLayoutVars>
      </dgm:prSet>
      <dgm:spPr/>
    </dgm:pt>
  </dgm:ptLst>
  <dgm:cxnLst>
    <dgm:cxn modelId="{D1D0440E-658F-4BFE-AB02-D8D6884CF078}" srcId="{EE55057A-17BD-4D7F-B321-081E505BE407}" destId="{62C96638-2D34-4F1F-A3D5-BF1CF427F680}" srcOrd="0" destOrd="0" parTransId="{5C5EE5BA-C7FF-48BA-8BAE-EC8DB11F1F52}" sibTransId="{8727204E-2F09-4063-A63E-DC77B71BCBEA}"/>
    <dgm:cxn modelId="{0608D07B-6A85-43BE-A60A-67C44168B3AC}" type="presOf" srcId="{EE55057A-17BD-4D7F-B321-081E505BE407}" destId="{7EE4B2A7-4AF0-4BA3-B69E-6129723E4958}" srcOrd="0" destOrd="0" presId="urn:microsoft.com/office/officeart/2005/8/layout/chevron1"/>
    <dgm:cxn modelId="{1837018E-DB04-4211-8CD1-B3510BBE3DFB}" type="presOf" srcId="{ECEA5D28-4115-4EE1-807C-6655907600B4}" destId="{449994B9-BE1B-45DF-90EE-78D6C0B533E5}" srcOrd="0" destOrd="0" presId="urn:microsoft.com/office/officeart/2005/8/layout/chevron1"/>
    <dgm:cxn modelId="{6B33268E-869A-4A3A-9B43-A8EA2DFA5639}" type="presOf" srcId="{62C96638-2D34-4F1F-A3D5-BF1CF427F680}" destId="{43B9862D-A08F-4C31-BB43-2356BBE0D1EF}" srcOrd="0" destOrd="0" presId="urn:microsoft.com/office/officeart/2005/8/layout/chevron1"/>
    <dgm:cxn modelId="{98C2CA99-C1EE-48B1-BFC3-177EB64F0BB9}" srcId="{EE55057A-17BD-4D7F-B321-081E505BE407}" destId="{ECEA5D28-4115-4EE1-807C-6655907600B4}" srcOrd="1" destOrd="0" parTransId="{39E0BAD1-F204-49D8-846B-7D6138F70615}" sibTransId="{0B72E90E-6A9D-4301-BC31-706BD826BB1B}"/>
    <dgm:cxn modelId="{D9ABB03B-BCF5-4777-AAC4-EE89CDA29367}" type="presParOf" srcId="{7EE4B2A7-4AF0-4BA3-B69E-6129723E4958}" destId="{43B9862D-A08F-4C31-BB43-2356BBE0D1EF}" srcOrd="0" destOrd="0" presId="urn:microsoft.com/office/officeart/2005/8/layout/chevron1"/>
    <dgm:cxn modelId="{999123AF-CC44-400D-92CF-B36DBC34CD1F}" type="presParOf" srcId="{7EE4B2A7-4AF0-4BA3-B69E-6129723E4958}" destId="{FA5A701C-3CD1-401E-86F7-C6C488AD442C}" srcOrd="1" destOrd="0" presId="urn:microsoft.com/office/officeart/2005/8/layout/chevron1"/>
    <dgm:cxn modelId="{62989015-1D39-4D4B-BDCA-8AA78303304F}" type="presParOf" srcId="{7EE4B2A7-4AF0-4BA3-B69E-6129723E4958}" destId="{449994B9-BE1B-45DF-90EE-78D6C0B533E5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EE55057A-17BD-4D7F-B321-081E505BE407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2C96638-2D34-4F1F-A3D5-BF1CF427F680}">
      <dgm:prSet phldrT="[Texto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l">
            <a:buSzPts val="1200"/>
            <a:buFont typeface="Georgia" panose="02040502050405020303" pitchFamily="18" charset="0"/>
            <a:buAutoNum type="arabicPeriod"/>
          </a:pPr>
          <a:r>
            <a:rPr lang="es-ES" sz="2800" dirty="0"/>
            <a:t>No hay especificación adicional sobre requisitos para obtener la mención de doctorado internacional</a:t>
          </a:r>
        </a:p>
      </dgm:t>
    </dgm:pt>
    <dgm:pt modelId="{5C5EE5BA-C7FF-48BA-8BAE-EC8DB11F1F52}" type="parTrans" cxnId="{D1D0440E-658F-4BFE-AB02-D8D6884CF078}">
      <dgm:prSet/>
      <dgm:spPr/>
      <dgm:t>
        <a:bodyPr/>
        <a:lstStyle/>
        <a:p>
          <a:endParaRPr lang="es-ES" sz="2800"/>
        </a:p>
      </dgm:t>
    </dgm:pt>
    <dgm:pt modelId="{8727204E-2F09-4063-A63E-DC77B71BCBEA}" type="sibTrans" cxnId="{D1D0440E-658F-4BFE-AB02-D8D6884CF078}">
      <dgm:prSet/>
      <dgm:spPr/>
      <dgm:t>
        <a:bodyPr/>
        <a:lstStyle/>
        <a:p>
          <a:endParaRPr lang="es-ES" sz="2800"/>
        </a:p>
      </dgm:t>
    </dgm:pt>
    <dgm:pt modelId="{ECEA5D28-4115-4EE1-807C-6655907600B4}">
      <dgm:prSet phldrT="[Texto]" custT="1"/>
      <dgm:spPr>
        <a:solidFill>
          <a:srgbClr val="03BD5C">
            <a:alpha val="83922"/>
          </a:srgbClr>
        </a:solidFill>
      </dgm:spPr>
      <dgm:t>
        <a:bodyPr/>
        <a:lstStyle/>
        <a:p>
          <a:pPr algn="ctr"/>
          <a:r>
            <a:rPr lang="es-ES" sz="2800" dirty="0"/>
            <a:t>Para la mención internacional las estancias deberán realizarse en instituciones diferentes de las que suscriben el convenio</a:t>
          </a:r>
        </a:p>
      </dgm:t>
    </dgm:pt>
    <dgm:pt modelId="{39E0BAD1-F204-49D8-846B-7D6138F70615}" type="parTrans" cxnId="{98C2CA99-C1EE-48B1-BFC3-177EB64F0BB9}">
      <dgm:prSet/>
      <dgm:spPr/>
      <dgm:t>
        <a:bodyPr/>
        <a:lstStyle/>
        <a:p>
          <a:endParaRPr lang="es-ES" sz="2800"/>
        </a:p>
      </dgm:t>
    </dgm:pt>
    <dgm:pt modelId="{0B72E90E-6A9D-4301-BC31-706BD826BB1B}" type="sibTrans" cxnId="{98C2CA99-C1EE-48B1-BFC3-177EB64F0BB9}">
      <dgm:prSet/>
      <dgm:spPr/>
      <dgm:t>
        <a:bodyPr/>
        <a:lstStyle/>
        <a:p>
          <a:endParaRPr lang="es-ES" sz="2800"/>
        </a:p>
      </dgm:t>
    </dgm:pt>
    <dgm:pt modelId="{7EE4B2A7-4AF0-4BA3-B69E-6129723E4958}" type="pres">
      <dgm:prSet presAssocID="{EE55057A-17BD-4D7F-B321-081E505BE407}" presName="Name0" presStyleCnt="0">
        <dgm:presLayoutVars>
          <dgm:dir/>
          <dgm:animLvl val="lvl"/>
          <dgm:resizeHandles val="exact"/>
        </dgm:presLayoutVars>
      </dgm:prSet>
      <dgm:spPr/>
    </dgm:pt>
    <dgm:pt modelId="{43B9862D-A08F-4C31-BB43-2356BBE0D1EF}" type="pres">
      <dgm:prSet presAssocID="{62C96638-2D34-4F1F-A3D5-BF1CF427F680}" presName="parTxOnly" presStyleLbl="node1" presStyleIdx="0" presStyleCnt="2" custScaleX="114554" custScaleY="51449" custLinFactNeighborX="-50000" custLinFactNeighborY="-64211">
        <dgm:presLayoutVars>
          <dgm:chMax val="0"/>
          <dgm:chPref val="0"/>
          <dgm:bulletEnabled val="1"/>
        </dgm:presLayoutVars>
      </dgm:prSet>
      <dgm:spPr/>
    </dgm:pt>
    <dgm:pt modelId="{FA5A701C-3CD1-401E-86F7-C6C488AD442C}" type="pres">
      <dgm:prSet presAssocID="{8727204E-2F09-4063-A63E-DC77B71BCBEA}" presName="parTxOnlySpace" presStyleCnt="0"/>
      <dgm:spPr/>
    </dgm:pt>
    <dgm:pt modelId="{449994B9-BE1B-45DF-90EE-78D6C0B533E5}" type="pres">
      <dgm:prSet presAssocID="{ECEA5D28-4115-4EE1-807C-6655907600B4}" presName="parTxOnly" presStyleLbl="node1" presStyleIdx="1" presStyleCnt="2" custScaleY="51449" custLinFactNeighborX="48863" custLinFactNeighborY="-64211">
        <dgm:presLayoutVars>
          <dgm:chMax val="0"/>
          <dgm:chPref val="0"/>
          <dgm:bulletEnabled val="1"/>
        </dgm:presLayoutVars>
      </dgm:prSet>
      <dgm:spPr/>
    </dgm:pt>
  </dgm:ptLst>
  <dgm:cxnLst>
    <dgm:cxn modelId="{D1D0440E-658F-4BFE-AB02-D8D6884CF078}" srcId="{EE55057A-17BD-4D7F-B321-081E505BE407}" destId="{62C96638-2D34-4F1F-A3D5-BF1CF427F680}" srcOrd="0" destOrd="0" parTransId="{5C5EE5BA-C7FF-48BA-8BAE-EC8DB11F1F52}" sibTransId="{8727204E-2F09-4063-A63E-DC77B71BCBEA}"/>
    <dgm:cxn modelId="{0608D07B-6A85-43BE-A60A-67C44168B3AC}" type="presOf" srcId="{EE55057A-17BD-4D7F-B321-081E505BE407}" destId="{7EE4B2A7-4AF0-4BA3-B69E-6129723E4958}" srcOrd="0" destOrd="0" presId="urn:microsoft.com/office/officeart/2005/8/layout/chevron1"/>
    <dgm:cxn modelId="{1837018E-DB04-4211-8CD1-B3510BBE3DFB}" type="presOf" srcId="{ECEA5D28-4115-4EE1-807C-6655907600B4}" destId="{449994B9-BE1B-45DF-90EE-78D6C0B533E5}" srcOrd="0" destOrd="0" presId="urn:microsoft.com/office/officeart/2005/8/layout/chevron1"/>
    <dgm:cxn modelId="{6B33268E-869A-4A3A-9B43-A8EA2DFA5639}" type="presOf" srcId="{62C96638-2D34-4F1F-A3D5-BF1CF427F680}" destId="{43B9862D-A08F-4C31-BB43-2356BBE0D1EF}" srcOrd="0" destOrd="0" presId="urn:microsoft.com/office/officeart/2005/8/layout/chevron1"/>
    <dgm:cxn modelId="{98C2CA99-C1EE-48B1-BFC3-177EB64F0BB9}" srcId="{EE55057A-17BD-4D7F-B321-081E505BE407}" destId="{ECEA5D28-4115-4EE1-807C-6655907600B4}" srcOrd="1" destOrd="0" parTransId="{39E0BAD1-F204-49D8-846B-7D6138F70615}" sibTransId="{0B72E90E-6A9D-4301-BC31-706BD826BB1B}"/>
    <dgm:cxn modelId="{D9ABB03B-BCF5-4777-AAC4-EE89CDA29367}" type="presParOf" srcId="{7EE4B2A7-4AF0-4BA3-B69E-6129723E4958}" destId="{43B9862D-A08F-4C31-BB43-2356BBE0D1EF}" srcOrd="0" destOrd="0" presId="urn:microsoft.com/office/officeart/2005/8/layout/chevron1"/>
    <dgm:cxn modelId="{999123AF-CC44-400D-92CF-B36DBC34CD1F}" type="presParOf" srcId="{7EE4B2A7-4AF0-4BA3-B69E-6129723E4958}" destId="{FA5A701C-3CD1-401E-86F7-C6C488AD442C}" srcOrd="1" destOrd="0" presId="urn:microsoft.com/office/officeart/2005/8/layout/chevron1"/>
    <dgm:cxn modelId="{62989015-1D39-4D4B-BDCA-8AA78303304F}" type="presParOf" srcId="{7EE4B2A7-4AF0-4BA3-B69E-6129723E4958}" destId="{449994B9-BE1B-45DF-90EE-78D6C0B533E5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EE55057A-17BD-4D7F-B321-081E505BE407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2C96638-2D34-4F1F-A3D5-BF1CF427F680}">
      <dgm:prSet phldrT="[Texto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l">
            <a:buSzPts val="1200"/>
            <a:buFont typeface="Georgia" panose="02040502050405020303" pitchFamily="18" charset="0"/>
            <a:buAutoNum type="arabicPeriod"/>
          </a:pPr>
          <a:r>
            <a:rPr lang="es-ES" sz="2400" dirty="0"/>
            <a:t>Posibilidad de contrato con una empresa del sector privado o público o con una administración pública</a:t>
          </a:r>
        </a:p>
      </dgm:t>
    </dgm:pt>
    <dgm:pt modelId="{5C5EE5BA-C7FF-48BA-8BAE-EC8DB11F1F52}" type="parTrans" cxnId="{D1D0440E-658F-4BFE-AB02-D8D6884CF078}">
      <dgm:prSet/>
      <dgm:spPr/>
      <dgm:t>
        <a:bodyPr/>
        <a:lstStyle/>
        <a:p>
          <a:endParaRPr lang="es-ES" sz="2400"/>
        </a:p>
      </dgm:t>
    </dgm:pt>
    <dgm:pt modelId="{8727204E-2F09-4063-A63E-DC77B71BCBEA}" type="sibTrans" cxnId="{D1D0440E-658F-4BFE-AB02-D8D6884CF078}">
      <dgm:prSet/>
      <dgm:spPr/>
      <dgm:t>
        <a:bodyPr/>
        <a:lstStyle/>
        <a:p>
          <a:endParaRPr lang="es-ES" sz="2400"/>
        </a:p>
      </dgm:t>
    </dgm:pt>
    <dgm:pt modelId="{ECEA5D28-4115-4EE1-807C-6655907600B4}">
      <dgm:prSet phldrT="[Texto]" custT="1"/>
      <dgm:spPr>
        <a:solidFill>
          <a:srgbClr val="03BD5C">
            <a:alpha val="83922"/>
          </a:srgbClr>
        </a:solidFill>
      </dgm:spPr>
      <dgm:t>
        <a:bodyPr/>
        <a:lstStyle/>
        <a:p>
          <a:pPr algn="ctr"/>
          <a:r>
            <a:rPr lang="es-ES" sz="2400" dirty="0"/>
            <a:t>Se excluyen de la posibilidad de contrato universidades, OPIS y hospitales universitarios, salvo que el contenido de la tesis sea eminentemente aplicado</a:t>
          </a:r>
        </a:p>
      </dgm:t>
    </dgm:pt>
    <dgm:pt modelId="{39E0BAD1-F204-49D8-846B-7D6138F70615}" type="parTrans" cxnId="{98C2CA99-C1EE-48B1-BFC3-177EB64F0BB9}">
      <dgm:prSet/>
      <dgm:spPr/>
      <dgm:t>
        <a:bodyPr/>
        <a:lstStyle/>
        <a:p>
          <a:endParaRPr lang="es-ES" sz="2400"/>
        </a:p>
      </dgm:t>
    </dgm:pt>
    <dgm:pt modelId="{0B72E90E-6A9D-4301-BC31-706BD826BB1B}" type="sibTrans" cxnId="{98C2CA99-C1EE-48B1-BFC3-177EB64F0BB9}">
      <dgm:prSet/>
      <dgm:spPr/>
      <dgm:t>
        <a:bodyPr/>
        <a:lstStyle/>
        <a:p>
          <a:endParaRPr lang="es-ES" sz="2400"/>
        </a:p>
      </dgm:t>
    </dgm:pt>
    <dgm:pt modelId="{7EE4B2A7-4AF0-4BA3-B69E-6129723E4958}" type="pres">
      <dgm:prSet presAssocID="{EE55057A-17BD-4D7F-B321-081E505BE407}" presName="Name0" presStyleCnt="0">
        <dgm:presLayoutVars>
          <dgm:dir/>
          <dgm:animLvl val="lvl"/>
          <dgm:resizeHandles val="exact"/>
        </dgm:presLayoutVars>
      </dgm:prSet>
      <dgm:spPr/>
    </dgm:pt>
    <dgm:pt modelId="{43B9862D-A08F-4C31-BB43-2356BBE0D1EF}" type="pres">
      <dgm:prSet presAssocID="{62C96638-2D34-4F1F-A3D5-BF1CF427F680}" presName="parTxOnly" presStyleLbl="node1" presStyleIdx="0" presStyleCnt="2" custScaleX="114554" custScaleY="51449" custLinFactNeighborX="-50000" custLinFactNeighborY="-64211">
        <dgm:presLayoutVars>
          <dgm:chMax val="0"/>
          <dgm:chPref val="0"/>
          <dgm:bulletEnabled val="1"/>
        </dgm:presLayoutVars>
      </dgm:prSet>
      <dgm:spPr/>
    </dgm:pt>
    <dgm:pt modelId="{FA5A701C-3CD1-401E-86F7-C6C488AD442C}" type="pres">
      <dgm:prSet presAssocID="{8727204E-2F09-4063-A63E-DC77B71BCBEA}" presName="parTxOnlySpace" presStyleCnt="0"/>
      <dgm:spPr/>
    </dgm:pt>
    <dgm:pt modelId="{449994B9-BE1B-45DF-90EE-78D6C0B533E5}" type="pres">
      <dgm:prSet presAssocID="{ECEA5D28-4115-4EE1-807C-6655907600B4}" presName="parTxOnly" presStyleLbl="node1" presStyleIdx="1" presStyleCnt="2" custScaleY="51449" custLinFactNeighborX="48863" custLinFactNeighborY="-64211">
        <dgm:presLayoutVars>
          <dgm:chMax val="0"/>
          <dgm:chPref val="0"/>
          <dgm:bulletEnabled val="1"/>
        </dgm:presLayoutVars>
      </dgm:prSet>
      <dgm:spPr/>
    </dgm:pt>
  </dgm:ptLst>
  <dgm:cxnLst>
    <dgm:cxn modelId="{D1D0440E-658F-4BFE-AB02-D8D6884CF078}" srcId="{EE55057A-17BD-4D7F-B321-081E505BE407}" destId="{62C96638-2D34-4F1F-A3D5-BF1CF427F680}" srcOrd="0" destOrd="0" parTransId="{5C5EE5BA-C7FF-48BA-8BAE-EC8DB11F1F52}" sibTransId="{8727204E-2F09-4063-A63E-DC77B71BCBEA}"/>
    <dgm:cxn modelId="{0608D07B-6A85-43BE-A60A-67C44168B3AC}" type="presOf" srcId="{EE55057A-17BD-4D7F-B321-081E505BE407}" destId="{7EE4B2A7-4AF0-4BA3-B69E-6129723E4958}" srcOrd="0" destOrd="0" presId="urn:microsoft.com/office/officeart/2005/8/layout/chevron1"/>
    <dgm:cxn modelId="{1837018E-DB04-4211-8CD1-B3510BBE3DFB}" type="presOf" srcId="{ECEA5D28-4115-4EE1-807C-6655907600B4}" destId="{449994B9-BE1B-45DF-90EE-78D6C0B533E5}" srcOrd="0" destOrd="0" presId="urn:microsoft.com/office/officeart/2005/8/layout/chevron1"/>
    <dgm:cxn modelId="{6B33268E-869A-4A3A-9B43-A8EA2DFA5639}" type="presOf" srcId="{62C96638-2D34-4F1F-A3D5-BF1CF427F680}" destId="{43B9862D-A08F-4C31-BB43-2356BBE0D1EF}" srcOrd="0" destOrd="0" presId="urn:microsoft.com/office/officeart/2005/8/layout/chevron1"/>
    <dgm:cxn modelId="{98C2CA99-C1EE-48B1-BFC3-177EB64F0BB9}" srcId="{EE55057A-17BD-4D7F-B321-081E505BE407}" destId="{ECEA5D28-4115-4EE1-807C-6655907600B4}" srcOrd="1" destOrd="0" parTransId="{39E0BAD1-F204-49D8-846B-7D6138F70615}" sibTransId="{0B72E90E-6A9D-4301-BC31-706BD826BB1B}"/>
    <dgm:cxn modelId="{D9ABB03B-BCF5-4777-AAC4-EE89CDA29367}" type="presParOf" srcId="{7EE4B2A7-4AF0-4BA3-B69E-6129723E4958}" destId="{43B9862D-A08F-4C31-BB43-2356BBE0D1EF}" srcOrd="0" destOrd="0" presId="urn:microsoft.com/office/officeart/2005/8/layout/chevron1"/>
    <dgm:cxn modelId="{999123AF-CC44-400D-92CF-B36DBC34CD1F}" type="presParOf" srcId="{7EE4B2A7-4AF0-4BA3-B69E-6129723E4958}" destId="{FA5A701C-3CD1-401E-86F7-C6C488AD442C}" srcOrd="1" destOrd="0" presId="urn:microsoft.com/office/officeart/2005/8/layout/chevron1"/>
    <dgm:cxn modelId="{62989015-1D39-4D4B-BDCA-8AA78303304F}" type="presParOf" srcId="{7EE4B2A7-4AF0-4BA3-B69E-6129723E4958}" destId="{449994B9-BE1B-45DF-90EE-78D6C0B533E5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EE55057A-17BD-4D7F-B321-081E505BE407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2C96638-2D34-4F1F-A3D5-BF1CF427F680}">
      <dgm:prSet phldrT="[Texto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l">
            <a:buSzPts val="1200"/>
            <a:buFont typeface="Georgia" panose="02040502050405020303" pitchFamily="18" charset="0"/>
            <a:buAutoNum type="arabicPeriod"/>
          </a:pPr>
          <a:r>
            <a:rPr lang="es-ES" sz="2800" dirty="0"/>
            <a:t>No especifica duración mínima del contrato</a:t>
          </a:r>
        </a:p>
      </dgm:t>
    </dgm:pt>
    <dgm:pt modelId="{5C5EE5BA-C7FF-48BA-8BAE-EC8DB11F1F52}" type="parTrans" cxnId="{D1D0440E-658F-4BFE-AB02-D8D6884CF078}">
      <dgm:prSet/>
      <dgm:spPr/>
      <dgm:t>
        <a:bodyPr/>
        <a:lstStyle/>
        <a:p>
          <a:endParaRPr lang="es-ES" sz="2800"/>
        </a:p>
      </dgm:t>
    </dgm:pt>
    <dgm:pt modelId="{8727204E-2F09-4063-A63E-DC77B71BCBEA}" type="sibTrans" cxnId="{D1D0440E-658F-4BFE-AB02-D8D6884CF078}">
      <dgm:prSet/>
      <dgm:spPr/>
      <dgm:t>
        <a:bodyPr/>
        <a:lstStyle/>
        <a:p>
          <a:endParaRPr lang="es-ES" sz="2800"/>
        </a:p>
      </dgm:t>
    </dgm:pt>
    <dgm:pt modelId="{ECEA5D28-4115-4EE1-807C-6655907600B4}">
      <dgm:prSet phldrT="[Texto]" custT="1"/>
      <dgm:spPr>
        <a:solidFill>
          <a:srgbClr val="03BD5C">
            <a:alpha val="83922"/>
          </a:srgbClr>
        </a:solidFill>
      </dgm:spPr>
      <dgm:t>
        <a:bodyPr/>
        <a:lstStyle/>
        <a:p>
          <a:pPr algn="ctr"/>
          <a:r>
            <a:rPr lang="es-ES" sz="2800" dirty="0"/>
            <a:t>Duración mínima del contrato de un año</a:t>
          </a:r>
        </a:p>
      </dgm:t>
    </dgm:pt>
    <dgm:pt modelId="{39E0BAD1-F204-49D8-846B-7D6138F70615}" type="parTrans" cxnId="{98C2CA99-C1EE-48B1-BFC3-177EB64F0BB9}">
      <dgm:prSet/>
      <dgm:spPr/>
      <dgm:t>
        <a:bodyPr/>
        <a:lstStyle/>
        <a:p>
          <a:endParaRPr lang="es-ES" sz="2800"/>
        </a:p>
      </dgm:t>
    </dgm:pt>
    <dgm:pt modelId="{0B72E90E-6A9D-4301-BC31-706BD826BB1B}" type="sibTrans" cxnId="{98C2CA99-C1EE-48B1-BFC3-177EB64F0BB9}">
      <dgm:prSet/>
      <dgm:spPr/>
      <dgm:t>
        <a:bodyPr/>
        <a:lstStyle/>
        <a:p>
          <a:endParaRPr lang="es-ES" sz="2800"/>
        </a:p>
      </dgm:t>
    </dgm:pt>
    <dgm:pt modelId="{7EE4B2A7-4AF0-4BA3-B69E-6129723E4958}" type="pres">
      <dgm:prSet presAssocID="{EE55057A-17BD-4D7F-B321-081E505BE407}" presName="Name0" presStyleCnt="0">
        <dgm:presLayoutVars>
          <dgm:dir/>
          <dgm:animLvl val="lvl"/>
          <dgm:resizeHandles val="exact"/>
        </dgm:presLayoutVars>
      </dgm:prSet>
      <dgm:spPr/>
    </dgm:pt>
    <dgm:pt modelId="{43B9862D-A08F-4C31-BB43-2356BBE0D1EF}" type="pres">
      <dgm:prSet presAssocID="{62C96638-2D34-4F1F-A3D5-BF1CF427F680}" presName="parTxOnly" presStyleLbl="node1" presStyleIdx="0" presStyleCnt="2" custScaleX="114554" custScaleY="51449" custLinFactNeighborX="-50000" custLinFactNeighborY="-64211">
        <dgm:presLayoutVars>
          <dgm:chMax val="0"/>
          <dgm:chPref val="0"/>
          <dgm:bulletEnabled val="1"/>
        </dgm:presLayoutVars>
      </dgm:prSet>
      <dgm:spPr/>
    </dgm:pt>
    <dgm:pt modelId="{FA5A701C-3CD1-401E-86F7-C6C488AD442C}" type="pres">
      <dgm:prSet presAssocID="{8727204E-2F09-4063-A63E-DC77B71BCBEA}" presName="parTxOnlySpace" presStyleCnt="0"/>
      <dgm:spPr/>
    </dgm:pt>
    <dgm:pt modelId="{449994B9-BE1B-45DF-90EE-78D6C0B533E5}" type="pres">
      <dgm:prSet presAssocID="{ECEA5D28-4115-4EE1-807C-6655907600B4}" presName="parTxOnly" presStyleLbl="node1" presStyleIdx="1" presStyleCnt="2" custScaleY="51449" custLinFactNeighborX="48863" custLinFactNeighborY="-64211">
        <dgm:presLayoutVars>
          <dgm:chMax val="0"/>
          <dgm:chPref val="0"/>
          <dgm:bulletEnabled val="1"/>
        </dgm:presLayoutVars>
      </dgm:prSet>
      <dgm:spPr/>
    </dgm:pt>
  </dgm:ptLst>
  <dgm:cxnLst>
    <dgm:cxn modelId="{D1D0440E-658F-4BFE-AB02-D8D6884CF078}" srcId="{EE55057A-17BD-4D7F-B321-081E505BE407}" destId="{62C96638-2D34-4F1F-A3D5-BF1CF427F680}" srcOrd="0" destOrd="0" parTransId="{5C5EE5BA-C7FF-48BA-8BAE-EC8DB11F1F52}" sibTransId="{8727204E-2F09-4063-A63E-DC77B71BCBEA}"/>
    <dgm:cxn modelId="{0608D07B-6A85-43BE-A60A-67C44168B3AC}" type="presOf" srcId="{EE55057A-17BD-4D7F-B321-081E505BE407}" destId="{7EE4B2A7-4AF0-4BA3-B69E-6129723E4958}" srcOrd="0" destOrd="0" presId="urn:microsoft.com/office/officeart/2005/8/layout/chevron1"/>
    <dgm:cxn modelId="{1837018E-DB04-4211-8CD1-B3510BBE3DFB}" type="presOf" srcId="{ECEA5D28-4115-4EE1-807C-6655907600B4}" destId="{449994B9-BE1B-45DF-90EE-78D6C0B533E5}" srcOrd="0" destOrd="0" presId="urn:microsoft.com/office/officeart/2005/8/layout/chevron1"/>
    <dgm:cxn modelId="{6B33268E-869A-4A3A-9B43-A8EA2DFA5639}" type="presOf" srcId="{62C96638-2D34-4F1F-A3D5-BF1CF427F680}" destId="{43B9862D-A08F-4C31-BB43-2356BBE0D1EF}" srcOrd="0" destOrd="0" presId="urn:microsoft.com/office/officeart/2005/8/layout/chevron1"/>
    <dgm:cxn modelId="{98C2CA99-C1EE-48B1-BFC3-177EB64F0BB9}" srcId="{EE55057A-17BD-4D7F-B321-081E505BE407}" destId="{ECEA5D28-4115-4EE1-807C-6655907600B4}" srcOrd="1" destOrd="0" parTransId="{39E0BAD1-F204-49D8-846B-7D6138F70615}" sibTransId="{0B72E90E-6A9D-4301-BC31-706BD826BB1B}"/>
    <dgm:cxn modelId="{D9ABB03B-BCF5-4777-AAC4-EE89CDA29367}" type="presParOf" srcId="{7EE4B2A7-4AF0-4BA3-B69E-6129723E4958}" destId="{43B9862D-A08F-4C31-BB43-2356BBE0D1EF}" srcOrd="0" destOrd="0" presId="urn:microsoft.com/office/officeart/2005/8/layout/chevron1"/>
    <dgm:cxn modelId="{999123AF-CC44-400D-92CF-B36DBC34CD1F}" type="presParOf" srcId="{7EE4B2A7-4AF0-4BA3-B69E-6129723E4958}" destId="{FA5A701C-3CD1-401E-86F7-C6C488AD442C}" srcOrd="1" destOrd="0" presId="urn:microsoft.com/office/officeart/2005/8/layout/chevron1"/>
    <dgm:cxn modelId="{62989015-1D39-4D4B-BDCA-8AA78303304F}" type="presParOf" srcId="{7EE4B2A7-4AF0-4BA3-B69E-6129723E4958}" destId="{449994B9-BE1B-45DF-90EE-78D6C0B533E5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EE55057A-17BD-4D7F-B321-081E505BE407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2C96638-2D34-4F1F-A3D5-BF1CF427F680}">
      <dgm:prSet phldrT="[Texto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l">
            <a:buSzPts val="1200"/>
            <a:buFont typeface="Georgia" panose="02040502050405020303" pitchFamily="18" charset="0"/>
            <a:buAutoNum type="arabicPeriod"/>
          </a:pPr>
          <a:r>
            <a:rPr lang="es-ES" sz="2400" dirty="0"/>
            <a:t>No hay indicaciones sobre composición del tribunal</a:t>
          </a:r>
        </a:p>
      </dgm:t>
    </dgm:pt>
    <dgm:pt modelId="{5C5EE5BA-C7FF-48BA-8BAE-EC8DB11F1F52}" type="parTrans" cxnId="{D1D0440E-658F-4BFE-AB02-D8D6884CF078}">
      <dgm:prSet/>
      <dgm:spPr/>
      <dgm:t>
        <a:bodyPr/>
        <a:lstStyle/>
        <a:p>
          <a:endParaRPr lang="es-ES" sz="2400"/>
        </a:p>
      </dgm:t>
    </dgm:pt>
    <dgm:pt modelId="{8727204E-2F09-4063-A63E-DC77B71BCBEA}" type="sibTrans" cxnId="{D1D0440E-658F-4BFE-AB02-D8D6884CF078}">
      <dgm:prSet/>
      <dgm:spPr/>
      <dgm:t>
        <a:bodyPr/>
        <a:lstStyle/>
        <a:p>
          <a:endParaRPr lang="es-ES" sz="2400"/>
        </a:p>
      </dgm:t>
    </dgm:pt>
    <dgm:pt modelId="{ECEA5D28-4115-4EE1-807C-6655907600B4}">
      <dgm:prSet phldrT="[Texto]" custT="1"/>
      <dgm:spPr>
        <a:solidFill>
          <a:srgbClr val="03BD5C">
            <a:alpha val="83922"/>
          </a:srgbClr>
        </a:solidFill>
      </dgm:spPr>
      <dgm:t>
        <a:bodyPr/>
        <a:lstStyle/>
        <a:p>
          <a:pPr algn="ctr"/>
          <a:r>
            <a:rPr lang="es-ES" sz="2400" dirty="0"/>
            <a:t>La persona responsable de la tesis designada por la entidad, empresa o administración pública no podrá formar parte del tribunal de tesis</a:t>
          </a:r>
        </a:p>
      </dgm:t>
    </dgm:pt>
    <dgm:pt modelId="{39E0BAD1-F204-49D8-846B-7D6138F70615}" type="parTrans" cxnId="{98C2CA99-C1EE-48B1-BFC3-177EB64F0BB9}">
      <dgm:prSet/>
      <dgm:spPr/>
      <dgm:t>
        <a:bodyPr/>
        <a:lstStyle/>
        <a:p>
          <a:endParaRPr lang="es-ES" sz="2400"/>
        </a:p>
      </dgm:t>
    </dgm:pt>
    <dgm:pt modelId="{0B72E90E-6A9D-4301-BC31-706BD826BB1B}" type="sibTrans" cxnId="{98C2CA99-C1EE-48B1-BFC3-177EB64F0BB9}">
      <dgm:prSet/>
      <dgm:spPr/>
      <dgm:t>
        <a:bodyPr/>
        <a:lstStyle/>
        <a:p>
          <a:endParaRPr lang="es-ES" sz="2400"/>
        </a:p>
      </dgm:t>
    </dgm:pt>
    <dgm:pt modelId="{7EE4B2A7-4AF0-4BA3-B69E-6129723E4958}" type="pres">
      <dgm:prSet presAssocID="{EE55057A-17BD-4D7F-B321-081E505BE407}" presName="Name0" presStyleCnt="0">
        <dgm:presLayoutVars>
          <dgm:dir/>
          <dgm:animLvl val="lvl"/>
          <dgm:resizeHandles val="exact"/>
        </dgm:presLayoutVars>
      </dgm:prSet>
      <dgm:spPr/>
    </dgm:pt>
    <dgm:pt modelId="{43B9862D-A08F-4C31-BB43-2356BBE0D1EF}" type="pres">
      <dgm:prSet presAssocID="{62C96638-2D34-4F1F-A3D5-BF1CF427F680}" presName="parTxOnly" presStyleLbl="node1" presStyleIdx="0" presStyleCnt="2" custScaleX="114554" custScaleY="51449" custLinFactNeighborX="-49577" custLinFactNeighborY="-13335">
        <dgm:presLayoutVars>
          <dgm:chMax val="0"/>
          <dgm:chPref val="0"/>
          <dgm:bulletEnabled val="1"/>
        </dgm:presLayoutVars>
      </dgm:prSet>
      <dgm:spPr/>
    </dgm:pt>
    <dgm:pt modelId="{FA5A701C-3CD1-401E-86F7-C6C488AD442C}" type="pres">
      <dgm:prSet presAssocID="{8727204E-2F09-4063-A63E-DC77B71BCBEA}" presName="parTxOnlySpace" presStyleCnt="0"/>
      <dgm:spPr/>
    </dgm:pt>
    <dgm:pt modelId="{449994B9-BE1B-45DF-90EE-78D6C0B533E5}" type="pres">
      <dgm:prSet presAssocID="{ECEA5D28-4115-4EE1-807C-6655907600B4}" presName="parTxOnly" presStyleLbl="node1" presStyleIdx="1" presStyleCnt="2" custScaleY="51449" custLinFactNeighborX="48863" custLinFactNeighborY="-64211">
        <dgm:presLayoutVars>
          <dgm:chMax val="0"/>
          <dgm:chPref val="0"/>
          <dgm:bulletEnabled val="1"/>
        </dgm:presLayoutVars>
      </dgm:prSet>
      <dgm:spPr/>
    </dgm:pt>
  </dgm:ptLst>
  <dgm:cxnLst>
    <dgm:cxn modelId="{D1D0440E-658F-4BFE-AB02-D8D6884CF078}" srcId="{EE55057A-17BD-4D7F-B321-081E505BE407}" destId="{62C96638-2D34-4F1F-A3D5-BF1CF427F680}" srcOrd="0" destOrd="0" parTransId="{5C5EE5BA-C7FF-48BA-8BAE-EC8DB11F1F52}" sibTransId="{8727204E-2F09-4063-A63E-DC77B71BCBEA}"/>
    <dgm:cxn modelId="{0608D07B-6A85-43BE-A60A-67C44168B3AC}" type="presOf" srcId="{EE55057A-17BD-4D7F-B321-081E505BE407}" destId="{7EE4B2A7-4AF0-4BA3-B69E-6129723E4958}" srcOrd="0" destOrd="0" presId="urn:microsoft.com/office/officeart/2005/8/layout/chevron1"/>
    <dgm:cxn modelId="{1837018E-DB04-4211-8CD1-B3510BBE3DFB}" type="presOf" srcId="{ECEA5D28-4115-4EE1-807C-6655907600B4}" destId="{449994B9-BE1B-45DF-90EE-78D6C0B533E5}" srcOrd="0" destOrd="0" presId="urn:microsoft.com/office/officeart/2005/8/layout/chevron1"/>
    <dgm:cxn modelId="{6B33268E-869A-4A3A-9B43-A8EA2DFA5639}" type="presOf" srcId="{62C96638-2D34-4F1F-A3D5-BF1CF427F680}" destId="{43B9862D-A08F-4C31-BB43-2356BBE0D1EF}" srcOrd="0" destOrd="0" presId="urn:microsoft.com/office/officeart/2005/8/layout/chevron1"/>
    <dgm:cxn modelId="{98C2CA99-C1EE-48B1-BFC3-177EB64F0BB9}" srcId="{EE55057A-17BD-4D7F-B321-081E505BE407}" destId="{ECEA5D28-4115-4EE1-807C-6655907600B4}" srcOrd="1" destOrd="0" parTransId="{39E0BAD1-F204-49D8-846B-7D6138F70615}" sibTransId="{0B72E90E-6A9D-4301-BC31-706BD826BB1B}"/>
    <dgm:cxn modelId="{D9ABB03B-BCF5-4777-AAC4-EE89CDA29367}" type="presParOf" srcId="{7EE4B2A7-4AF0-4BA3-B69E-6129723E4958}" destId="{43B9862D-A08F-4C31-BB43-2356BBE0D1EF}" srcOrd="0" destOrd="0" presId="urn:microsoft.com/office/officeart/2005/8/layout/chevron1"/>
    <dgm:cxn modelId="{999123AF-CC44-400D-92CF-B36DBC34CD1F}" type="presParOf" srcId="{7EE4B2A7-4AF0-4BA3-B69E-6129723E4958}" destId="{FA5A701C-3CD1-401E-86F7-C6C488AD442C}" srcOrd="1" destOrd="0" presId="urn:microsoft.com/office/officeart/2005/8/layout/chevron1"/>
    <dgm:cxn modelId="{62989015-1D39-4D4B-BDCA-8AA78303304F}" type="presParOf" srcId="{7EE4B2A7-4AF0-4BA3-B69E-6129723E4958}" destId="{449994B9-BE1B-45DF-90EE-78D6C0B533E5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E55057A-17BD-4D7F-B321-081E505BE407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2C96638-2D34-4F1F-A3D5-BF1CF427F680}">
      <dgm:prSet phldrT="[Texto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>
            <a:buSzPts val="1200"/>
            <a:buFont typeface="Georgia" panose="02040502050405020303" pitchFamily="18" charset="0"/>
            <a:buAutoNum type="arabicPeriod"/>
          </a:pPr>
          <a:r>
            <a:rPr lang="es-ES" dirty="0"/>
            <a:t>No se menciona el aval de director o directora.</a:t>
          </a:r>
        </a:p>
      </dgm:t>
    </dgm:pt>
    <dgm:pt modelId="{5C5EE5BA-C7FF-48BA-8BAE-EC8DB11F1F52}" type="parTrans" cxnId="{D1D0440E-658F-4BFE-AB02-D8D6884CF078}">
      <dgm:prSet/>
      <dgm:spPr/>
      <dgm:t>
        <a:bodyPr/>
        <a:lstStyle/>
        <a:p>
          <a:endParaRPr lang="es-ES"/>
        </a:p>
      </dgm:t>
    </dgm:pt>
    <dgm:pt modelId="{8727204E-2F09-4063-A63E-DC77B71BCBEA}" type="sibTrans" cxnId="{D1D0440E-658F-4BFE-AB02-D8D6884CF078}">
      <dgm:prSet/>
      <dgm:spPr/>
      <dgm:t>
        <a:bodyPr/>
        <a:lstStyle/>
        <a:p>
          <a:endParaRPr lang="es-ES"/>
        </a:p>
      </dgm:t>
    </dgm:pt>
    <dgm:pt modelId="{ECEA5D28-4115-4EE1-807C-6655907600B4}">
      <dgm:prSet phldrT="[Texto]"/>
      <dgm:spPr>
        <a:solidFill>
          <a:srgbClr val="03BD5C">
            <a:alpha val="83922"/>
          </a:srgbClr>
        </a:solidFill>
      </dgm:spPr>
      <dgm:t>
        <a:bodyPr/>
        <a:lstStyle/>
        <a:p>
          <a:r>
            <a:rPr lang="es-ES" dirty="0"/>
            <a:t>Se recomienda establecer el aval de un posible director o directora de tesis.</a:t>
          </a:r>
        </a:p>
      </dgm:t>
    </dgm:pt>
    <dgm:pt modelId="{39E0BAD1-F204-49D8-846B-7D6138F70615}" type="parTrans" cxnId="{98C2CA99-C1EE-48B1-BFC3-177EB64F0BB9}">
      <dgm:prSet/>
      <dgm:spPr/>
      <dgm:t>
        <a:bodyPr/>
        <a:lstStyle/>
        <a:p>
          <a:endParaRPr lang="es-ES"/>
        </a:p>
      </dgm:t>
    </dgm:pt>
    <dgm:pt modelId="{0B72E90E-6A9D-4301-BC31-706BD826BB1B}" type="sibTrans" cxnId="{98C2CA99-C1EE-48B1-BFC3-177EB64F0BB9}">
      <dgm:prSet/>
      <dgm:spPr/>
      <dgm:t>
        <a:bodyPr/>
        <a:lstStyle/>
        <a:p>
          <a:endParaRPr lang="es-ES"/>
        </a:p>
      </dgm:t>
    </dgm:pt>
    <dgm:pt modelId="{7EE4B2A7-4AF0-4BA3-B69E-6129723E4958}" type="pres">
      <dgm:prSet presAssocID="{EE55057A-17BD-4D7F-B321-081E505BE407}" presName="Name0" presStyleCnt="0">
        <dgm:presLayoutVars>
          <dgm:dir/>
          <dgm:animLvl val="lvl"/>
          <dgm:resizeHandles val="exact"/>
        </dgm:presLayoutVars>
      </dgm:prSet>
      <dgm:spPr/>
    </dgm:pt>
    <dgm:pt modelId="{43B9862D-A08F-4C31-BB43-2356BBE0D1EF}" type="pres">
      <dgm:prSet presAssocID="{62C96638-2D34-4F1F-A3D5-BF1CF427F680}" presName="parTxOnly" presStyleLbl="node1" presStyleIdx="0" presStyleCnt="2" custScaleY="51449" custLinFactNeighborX="-14779" custLinFactNeighborY="-94166">
        <dgm:presLayoutVars>
          <dgm:chMax val="0"/>
          <dgm:chPref val="0"/>
          <dgm:bulletEnabled val="1"/>
        </dgm:presLayoutVars>
      </dgm:prSet>
      <dgm:spPr/>
    </dgm:pt>
    <dgm:pt modelId="{FA5A701C-3CD1-401E-86F7-C6C488AD442C}" type="pres">
      <dgm:prSet presAssocID="{8727204E-2F09-4063-A63E-DC77B71BCBEA}" presName="parTxOnlySpace" presStyleCnt="0"/>
      <dgm:spPr/>
    </dgm:pt>
    <dgm:pt modelId="{449994B9-BE1B-45DF-90EE-78D6C0B533E5}" type="pres">
      <dgm:prSet presAssocID="{ECEA5D28-4115-4EE1-807C-6655907600B4}" presName="parTxOnly" presStyleLbl="node1" presStyleIdx="1" presStyleCnt="2" custScaleY="51449" custLinFactNeighborX="-11433" custLinFactNeighborY="-94166">
        <dgm:presLayoutVars>
          <dgm:chMax val="0"/>
          <dgm:chPref val="0"/>
          <dgm:bulletEnabled val="1"/>
        </dgm:presLayoutVars>
      </dgm:prSet>
      <dgm:spPr/>
    </dgm:pt>
  </dgm:ptLst>
  <dgm:cxnLst>
    <dgm:cxn modelId="{D1D0440E-658F-4BFE-AB02-D8D6884CF078}" srcId="{EE55057A-17BD-4D7F-B321-081E505BE407}" destId="{62C96638-2D34-4F1F-A3D5-BF1CF427F680}" srcOrd="0" destOrd="0" parTransId="{5C5EE5BA-C7FF-48BA-8BAE-EC8DB11F1F52}" sibTransId="{8727204E-2F09-4063-A63E-DC77B71BCBEA}"/>
    <dgm:cxn modelId="{0608D07B-6A85-43BE-A60A-67C44168B3AC}" type="presOf" srcId="{EE55057A-17BD-4D7F-B321-081E505BE407}" destId="{7EE4B2A7-4AF0-4BA3-B69E-6129723E4958}" srcOrd="0" destOrd="0" presId="urn:microsoft.com/office/officeart/2005/8/layout/chevron1"/>
    <dgm:cxn modelId="{1837018E-DB04-4211-8CD1-B3510BBE3DFB}" type="presOf" srcId="{ECEA5D28-4115-4EE1-807C-6655907600B4}" destId="{449994B9-BE1B-45DF-90EE-78D6C0B533E5}" srcOrd="0" destOrd="0" presId="urn:microsoft.com/office/officeart/2005/8/layout/chevron1"/>
    <dgm:cxn modelId="{6B33268E-869A-4A3A-9B43-A8EA2DFA5639}" type="presOf" srcId="{62C96638-2D34-4F1F-A3D5-BF1CF427F680}" destId="{43B9862D-A08F-4C31-BB43-2356BBE0D1EF}" srcOrd="0" destOrd="0" presId="urn:microsoft.com/office/officeart/2005/8/layout/chevron1"/>
    <dgm:cxn modelId="{98C2CA99-C1EE-48B1-BFC3-177EB64F0BB9}" srcId="{EE55057A-17BD-4D7F-B321-081E505BE407}" destId="{ECEA5D28-4115-4EE1-807C-6655907600B4}" srcOrd="1" destOrd="0" parTransId="{39E0BAD1-F204-49D8-846B-7D6138F70615}" sibTransId="{0B72E90E-6A9D-4301-BC31-706BD826BB1B}"/>
    <dgm:cxn modelId="{D9ABB03B-BCF5-4777-AAC4-EE89CDA29367}" type="presParOf" srcId="{7EE4B2A7-4AF0-4BA3-B69E-6129723E4958}" destId="{43B9862D-A08F-4C31-BB43-2356BBE0D1EF}" srcOrd="0" destOrd="0" presId="urn:microsoft.com/office/officeart/2005/8/layout/chevron1"/>
    <dgm:cxn modelId="{999123AF-CC44-400D-92CF-B36DBC34CD1F}" type="presParOf" srcId="{7EE4B2A7-4AF0-4BA3-B69E-6129723E4958}" destId="{FA5A701C-3CD1-401E-86F7-C6C488AD442C}" srcOrd="1" destOrd="0" presId="urn:microsoft.com/office/officeart/2005/8/layout/chevron1"/>
    <dgm:cxn modelId="{62989015-1D39-4D4B-BDCA-8AA78303304F}" type="presParOf" srcId="{7EE4B2A7-4AF0-4BA3-B69E-6129723E4958}" destId="{449994B9-BE1B-45DF-90EE-78D6C0B533E5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E55057A-17BD-4D7F-B321-081E505BE407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2C96638-2D34-4F1F-A3D5-BF1CF427F680}">
      <dgm:prSet phldrT="[Texto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>
            <a:buSzPts val="1200"/>
            <a:buFont typeface="Georgia" panose="02040502050405020303" pitchFamily="18" charset="0"/>
            <a:buAutoNum type="arabicPeriod"/>
          </a:pPr>
          <a:r>
            <a:rPr lang="es-ES" dirty="0"/>
            <a:t>No especifica garantías en el procedimiento de admisión.</a:t>
          </a:r>
        </a:p>
      </dgm:t>
    </dgm:pt>
    <dgm:pt modelId="{5C5EE5BA-C7FF-48BA-8BAE-EC8DB11F1F52}" type="parTrans" cxnId="{D1D0440E-658F-4BFE-AB02-D8D6884CF078}">
      <dgm:prSet/>
      <dgm:spPr/>
      <dgm:t>
        <a:bodyPr/>
        <a:lstStyle/>
        <a:p>
          <a:endParaRPr lang="es-ES"/>
        </a:p>
      </dgm:t>
    </dgm:pt>
    <dgm:pt modelId="{8727204E-2F09-4063-A63E-DC77B71BCBEA}" type="sibTrans" cxnId="{D1D0440E-658F-4BFE-AB02-D8D6884CF078}">
      <dgm:prSet/>
      <dgm:spPr/>
      <dgm:t>
        <a:bodyPr/>
        <a:lstStyle/>
        <a:p>
          <a:endParaRPr lang="es-ES"/>
        </a:p>
      </dgm:t>
    </dgm:pt>
    <dgm:pt modelId="{ECEA5D28-4115-4EE1-807C-6655907600B4}">
      <dgm:prSet phldrT="[Texto]"/>
      <dgm:spPr>
        <a:solidFill>
          <a:srgbClr val="03BD5C">
            <a:alpha val="83922"/>
          </a:srgbClr>
        </a:solidFill>
      </dgm:spPr>
      <dgm:t>
        <a:bodyPr/>
        <a:lstStyle/>
        <a:p>
          <a:r>
            <a:rPr lang="es-ES" dirty="0"/>
            <a:t>Obliga a garantías de información sobre el procedimiento y orientación del estudiantado.</a:t>
          </a:r>
        </a:p>
      </dgm:t>
    </dgm:pt>
    <dgm:pt modelId="{39E0BAD1-F204-49D8-846B-7D6138F70615}" type="parTrans" cxnId="{98C2CA99-C1EE-48B1-BFC3-177EB64F0BB9}">
      <dgm:prSet/>
      <dgm:spPr/>
      <dgm:t>
        <a:bodyPr/>
        <a:lstStyle/>
        <a:p>
          <a:endParaRPr lang="es-ES"/>
        </a:p>
      </dgm:t>
    </dgm:pt>
    <dgm:pt modelId="{0B72E90E-6A9D-4301-BC31-706BD826BB1B}" type="sibTrans" cxnId="{98C2CA99-C1EE-48B1-BFC3-177EB64F0BB9}">
      <dgm:prSet/>
      <dgm:spPr/>
      <dgm:t>
        <a:bodyPr/>
        <a:lstStyle/>
        <a:p>
          <a:endParaRPr lang="es-ES"/>
        </a:p>
      </dgm:t>
    </dgm:pt>
    <dgm:pt modelId="{7EE4B2A7-4AF0-4BA3-B69E-6129723E4958}" type="pres">
      <dgm:prSet presAssocID="{EE55057A-17BD-4D7F-B321-081E505BE407}" presName="Name0" presStyleCnt="0">
        <dgm:presLayoutVars>
          <dgm:dir/>
          <dgm:animLvl val="lvl"/>
          <dgm:resizeHandles val="exact"/>
        </dgm:presLayoutVars>
      </dgm:prSet>
      <dgm:spPr/>
    </dgm:pt>
    <dgm:pt modelId="{43B9862D-A08F-4C31-BB43-2356BBE0D1EF}" type="pres">
      <dgm:prSet presAssocID="{62C96638-2D34-4F1F-A3D5-BF1CF427F680}" presName="parTxOnly" presStyleLbl="node1" presStyleIdx="0" presStyleCnt="2" custScaleY="51449" custLinFactNeighborX="-3248" custLinFactNeighborY="-36920">
        <dgm:presLayoutVars>
          <dgm:chMax val="0"/>
          <dgm:chPref val="0"/>
          <dgm:bulletEnabled val="1"/>
        </dgm:presLayoutVars>
      </dgm:prSet>
      <dgm:spPr/>
    </dgm:pt>
    <dgm:pt modelId="{FA5A701C-3CD1-401E-86F7-C6C488AD442C}" type="pres">
      <dgm:prSet presAssocID="{8727204E-2F09-4063-A63E-DC77B71BCBEA}" presName="parTxOnlySpace" presStyleCnt="0"/>
      <dgm:spPr/>
    </dgm:pt>
    <dgm:pt modelId="{449994B9-BE1B-45DF-90EE-78D6C0B533E5}" type="pres">
      <dgm:prSet presAssocID="{ECEA5D28-4115-4EE1-807C-6655907600B4}" presName="parTxOnly" presStyleLbl="node1" presStyleIdx="1" presStyleCnt="2" custScaleY="51449" custLinFactNeighborX="98" custLinFactNeighborY="-36920">
        <dgm:presLayoutVars>
          <dgm:chMax val="0"/>
          <dgm:chPref val="0"/>
          <dgm:bulletEnabled val="1"/>
        </dgm:presLayoutVars>
      </dgm:prSet>
      <dgm:spPr/>
    </dgm:pt>
  </dgm:ptLst>
  <dgm:cxnLst>
    <dgm:cxn modelId="{D1D0440E-658F-4BFE-AB02-D8D6884CF078}" srcId="{EE55057A-17BD-4D7F-B321-081E505BE407}" destId="{62C96638-2D34-4F1F-A3D5-BF1CF427F680}" srcOrd="0" destOrd="0" parTransId="{5C5EE5BA-C7FF-48BA-8BAE-EC8DB11F1F52}" sibTransId="{8727204E-2F09-4063-A63E-DC77B71BCBEA}"/>
    <dgm:cxn modelId="{0608D07B-6A85-43BE-A60A-67C44168B3AC}" type="presOf" srcId="{EE55057A-17BD-4D7F-B321-081E505BE407}" destId="{7EE4B2A7-4AF0-4BA3-B69E-6129723E4958}" srcOrd="0" destOrd="0" presId="urn:microsoft.com/office/officeart/2005/8/layout/chevron1"/>
    <dgm:cxn modelId="{1837018E-DB04-4211-8CD1-B3510BBE3DFB}" type="presOf" srcId="{ECEA5D28-4115-4EE1-807C-6655907600B4}" destId="{449994B9-BE1B-45DF-90EE-78D6C0B533E5}" srcOrd="0" destOrd="0" presId="urn:microsoft.com/office/officeart/2005/8/layout/chevron1"/>
    <dgm:cxn modelId="{6B33268E-869A-4A3A-9B43-A8EA2DFA5639}" type="presOf" srcId="{62C96638-2D34-4F1F-A3D5-BF1CF427F680}" destId="{43B9862D-A08F-4C31-BB43-2356BBE0D1EF}" srcOrd="0" destOrd="0" presId="urn:microsoft.com/office/officeart/2005/8/layout/chevron1"/>
    <dgm:cxn modelId="{98C2CA99-C1EE-48B1-BFC3-177EB64F0BB9}" srcId="{EE55057A-17BD-4D7F-B321-081E505BE407}" destId="{ECEA5D28-4115-4EE1-807C-6655907600B4}" srcOrd="1" destOrd="0" parTransId="{39E0BAD1-F204-49D8-846B-7D6138F70615}" sibTransId="{0B72E90E-6A9D-4301-BC31-706BD826BB1B}"/>
    <dgm:cxn modelId="{D9ABB03B-BCF5-4777-AAC4-EE89CDA29367}" type="presParOf" srcId="{7EE4B2A7-4AF0-4BA3-B69E-6129723E4958}" destId="{43B9862D-A08F-4C31-BB43-2356BBE0D1EF}" srcOrd="0" destOrd="0" presId="urn:microsoft.com/office/officeart/2005/8/layout/chevron1"/>
    <dgm:cxn modelId="{999123AF-CC44-400D-92CF-B36DBC34CD1F}" type="presParOf" srcId="{7EE4B2A7-4AF0-4BA3-B69E-6129723E4958}" destId="{FA5A701C-3CD1-401E-86F7-C6C488AD442C}" srcOrd="1" destOrd="0" presId="urn:microsoft.com/office/officeart/2005/8/layout/chevron1"/>
    <dgm:cxn modelId="{62989015-1D39-4D4B-BDCA-8AA78303304F}" type="presParOf" srcId="{7EE4B2A7-4AF0-4BA3-B69E-6129723E4958}" destId="{449994B9-BE1B-45DF-90EE-78D6C0B533E5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E55057A-17BD-4D7F-B321-081E505BE407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2C96638-2D34-4F1F-A3D5-BF1CF427F680}">
      <dgm:prSet phldrT="[Texto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>
            <a:buSzPts val="1200"/>
            <a:buFont typeface="Georgia" panose="02040502050405020303" pitchFamily="18" charset="0"/>
            <a:buAutoNum type="arabicPeriod"/>
          </a:pPr>
          <a:r>
            <a:rPr lang="es-ES" dirty="0"/>
            <a:t>No fija reserva de plazas por discapacidad.</a:t>
          </a:r>
        </a:p>
      </dgm:t>
    </dgm:pt>
    <dgm:pt modelId="{5C5EE5BA-C7FF-48BA-8BAE-EC8DB11F1F52}" type="parTrans" cxnId="{D1D0440E-658F-4BFE-AB02-D8D6884CF078}">
      <dgm:prSet/>
      <dgm:spPr/>
      <dgm:t>
        <a:bodyPr/>
        <a:lstStyle/>
        <a:p>
          <a:endParaRPr lang="es-ES"/>
        </a:p>
      </dgm:t>
    </dgm:pt>
    <dgm:pt modelId="{8727204E-2F09-4063-A63E-DC77B71BCBEA}" type="sibTrans" cxnId="{D1D0440E-658F-4BFE-AB02-D8D6884CF078}">
      <dgm:prSet/>
      <dgm:spPr/>
      <dgm:t>
        <a:bodyPr/>
        <a:lstStyle/>
        <a:p>
          <a:endParaRPr lang="es-ES"/>
        </a:p>
      </dgm:t>
    </dgm:pt>
    <dgm:pt modelId="{ECEA5D28-4115-4EE1-807C-6655907600B4}">
      <dgm:prSet phldrT="[Texto]"/>
      <dgm:spPr>
        <a:solidFill>
          <a:srgbClr val="03BD5C">
            <a:alpha val="83922"/>
          </a:srgbClr>
        </a:solidFill>
      </dgm:spPr>
      <dgm:t>
        <a:bodyPr/>
        <a:lstStyle/>
        <a:p>
          <a:r>
            <a:rPr lang="es-ES" dirty="0"/>
            <a:t>5% de plazas reservadas a aspirantes con discapacidad ≥ 33%.</a:t>
          </a:r>
        </a:p>
      </dgm:t>
    </dgm:pt>
    <dgm:pt modelId="{39E0BAD1-F204-49D8-846B-7D6138F70615}" type="parTrans" cxnId="{98C2CA99-C1EE-48B1-BFC3-177EB64F0BB9}">
      <dgm:prSet/>
      <dgm:spPr/>
      <dgm:t>
        <a:bodyPr/>
        <a:lstStyle/>
        <a:p>
          <a:endParaRPr lang="es-ES"/>
        </a:p>
      </dgm:t>
    </dgm:pt>
    <dgm:pt modelId="{0B72E90E-6A9D-4301-BC31-706BD826BB1B}" type="sibTrans" cxnId="{98C2CA99-C1EE-48B1-BFC3-177EB64F0BB9}">
      <dgm:prSet/>
      <dgm:spPr/>
      <dgm:t>
        <a:bodyPr/>
        <a:lstStyle/>
        <a:p>
          <a:endParaRPr lang="es-ES"/>
        </a:p>
      </dgm:t>
    </dgm:pt>
    <dgm:pt modelId="{7EE4B2A7-4AF0-4BA3-B69E-6129723E4958}" type="pres">
      <dgm:prSet presAssocID="{EE55057A-17BD-4D7F-B321-081E505BE407}" presName="Name0" presStyleCnt="0">
        <dgm:presLayoutVars>
          <dgm:dir/>
          <dgm:animLvl val="lvl"/>
          <dgm:resizeHandles val="exact"/>
        </dgm:presLayoutVars>
      </dgm:prSet>
      <dgm:spPr/>
    </dgm:pt>
    <dgm:pt modelId="{43B9862D-A08F-4C31-BB43-2356BBE0D1EF}" type="pres">
      <dgm:prSet presAssocID="{62C96638-2D34-4F1F-A3D5-BF1CF427F680}" presName="parTxOnly" presStyleLbl="node1" presStyleIdx="0" presStyleCnt="2" custScaleY="51449" custLinFactNeighborX="-3248" custLinFactNeighborY="-36920">
        <dgm:presLayoutVars>
          <dgm:chMax val="0"/>
          <dgm:chPref val="0"/>
          <dgm:bulletEnabled val="1"/>
        </dgm:presLayoutVars>
      </dgm:prSet>
      <dgm:spPr/>
    </dgm:pt>
    <dgm:pt modelId="{FA5A701C-3CD1-401E-86F7-C6C488AD442C}" type="pres">
      <dgm:prSet presAssocID="{8727204E-2F09-4063-A63E-DC77B71BCBEA}" presName="parTxOnlySpace" presStyleCnt="0"/>
      <dgm:spPr/>
    </dgm:pt>
    <dgm:pt modelId="{449994B9-BE1B-45DF-90EE-78D6C0B533E5}" type="pres">
      <dgm:prSet presAssocID="{ECEA5D28-4115-4EE1-807C-6655907600B4}" presName="parTxOnly" presStyleLbl="node1" presStyleIdx="1" presStyleCnt="2" custScaleY="51449" custLinFactNeighborX="98" custLinFactNeighborY="-36920">
        <dgm:presLayoutVars>
          <dgm:chMax val="0"/>
          <dgm:chPref val="0"/>
          <dgm:bulletEnabled val="1"/>
        </dgm:presLayoutVars>
      </dgm:prSet>
      <dgm:spPr/>
    </dgm:pt>
  </dgm:ptLst>
  <dgm:cxnLst>
    <dgm:cxn modelId="{D1D0440E-658F-4BFE-AB02-D8D6884CF078}" srcId="{EE55057A-17BD-4D7F-B321-081E505BE407}" destId="{62C96638-2D34-4F1F-A3D5-BF1CF427F680}" srcOrd="0" destOrd="0" parTransId="{5C5EE5BA-C7FF-48BA-8BAE-EC8DB11F1F52}" sibTransId="{8727204E-2F09-4063-A63E-DC77B71BCBEA}"/>
    <dgm:cxn modelId="{0608D07B-6A85-43BE-A60A-67C44168B3AC}" type="presOf" srcId="{EE55057A-17BD-4D7F-B321-081E505BE407}" destId="{7EE4B2A7-4AF0-4BA3-B69E-6129723E4958}" srcOrd="0" destOrd="0" presId="urn:microsoft.com/office/officeart/2005/8/layout/chevron1"/>
    <dgm:cxn modelId="{1837018E-DB04-4211-8CD1-B3510BBE3DFB}" type="presOf" srcId="{ECEA5D28-4115-4EE1-807C-6655907600B4}" destId="{449994B9-BE1B-45DF-90EE-78D6C0B533E5}" srcOrd="0" destOrd="0" presId="urn:microsoft.com/office/officeart/2005/8/layout/chevron1"/>
    <dgm:cxn modelId="{6B33268E-869A-4A3A-9B43-A8EA2DFA5639}" type="presOf" srcId="{62C96638-2D34-4F1F-A3D5-BF1CF427F680}" destId="{43B9862D-A08F-4C31-BB43-2356BBE0D1EF}" srcOrd="0" destOrd="0" presId="urn:microsoft.com/office/officeart/2005/8/layout/chevron1"/>
    <dgm:cxn modelId="{98C2CA99-C1EE-48B1-BFC3-177EB64F0BB9}" srcId="{EE55057A-17BD-4D7F-B321-081E505BE407}" destId="{ECEA5D28-4115-4EE1-807C-6655907600B4}" srcOrd="1" destOrd="0" parTransId="{39E0BAD1-F204-49D8-846B-7D6138F70615}" sibTransId="{0B72E90E-6A9D-4301-BC31-706BD826BB1B}"/>
    <dgm:cxn modelId="{D9ABB03B-BCF5-4777-AAC4-EE89CDA29367}" type="presParOf" srcId="{7EE4B2A7-4AF0-4BA3-B69E-6129723E4958}" destId="{43B9862D-A08F-4C31-BB43-2356BBE0D1EF}" srcOrd="0" destOrd="0" presId="urn:microsoft.com/office/officeart/2005/8/layout/chevron1"/>
    <dgm:cxn modelId="{999123AF-CC44-400D-92CF-B36DBC34CD1F}" type="presParOf" srcId="{7EE4B2A7-4AF0-4BA3-B69E-6129723E4958}" destId="{FA5A701C-3CD1-401E-86F7-C6C488AD442C}" srcOrd="1" destOrd="0" presId="urn:microsoft.com/office/officeart/2005/8/layout/chevron1"/>
    <dgm:cxn modelId="{62989015-1D39-4D4B-BDCA-8AA78303304F}" type="presParOf" srcId="{7EE4B2A7-4AF0-4BA3-B69E-6129723E4958}" destId="{449994B9-BE1B-45DF-90EE-78D6C0B533E5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E55057A-17BD-4D7F-B321-081E505BE407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2C96638-2D34-4F1F-A3D5-BF1CF427F680}">
      <dgm:prSet phldrT="[Texto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l">
            <a:buSzPts val="1200"/>
            <a:buFont typeface="Georgia" panose="02040502050405020303" pitchFamily="18" charset="0"/>
            <a:buAutoNum type="arabicPeriod"/>
          </a:pPr>
          <a:r>
            <a:rPr lang="es-ES" dirty="0"/>
            <a:t>Plazo normal	 	3 años</a:t>
          </a:r>
        </a:p>
        <a:p>
          <a:pPr algn="l">
            <a:buSzPts val="1200"/>
            <a:buFont typeface="Georgia" panose="02040502050405020303" pitchFamily="18" charset="0"/>
            <a:buAutoNum type="arabicPeriod"/>
          </a:pPr>
          <a:r>
            <a:rPr lang="es-ES" dirty="0"/>
            <a:t>Prórroga ordinaria  	1 año</a:t>
          </a:r>
        </a:p>
        <a:p>
          <a:pPr algn="l">
            <a:buSzPts val="1200"/>
            <a:buFont typeface="Georgia" panose="02040502050405020303" pitchFamily="18" charset="0"/>
            <a:buAutoNum type="arabicPeriod"/>
          </a:pPr>
          <a:r>
            <a:rPr lang="es-ES" dirty="0"/>
            <a:t>Prórroga extraordinaria 	1 año</a:t>
          </a:r>
        </a:p>
      </dgm:t>
    </dgm:pt>
    <dgm:pt modelId="{5C5EE5BA-C7FF-48BA-8BAE-EC8DB11F1F52}" type="parTrans" cxnId="{D1D0440E-658F-4BFE-AB02-D8D6884CF078}">
      <dgm:prSet/>
      <dgm:spPr/>
      <dgm:t>
        <a:bodyPr/>
        <a:lstStyle/>
        <a:p>
          <a:endParaRPr lang="es-ES"/>
        </a:p>
      </dgm:t>
    </dgm:pt>
    <dgm:pt modelId="{8727204E-2F09-4063-A63E-DC77B71BCBEA}" type="sibTrans" cxnId="{D1D0440E-658F-4BFE-AB02-D8D6884CF078}">
      <dgm:prSet/>
      <dgm:spPr/>
      <dgm:t>
        <a:bodyPr/>
        <a:lstStyle/>
        <a:p>
          <a:endParaRPr lang="es-ES"/>
        </a:p>
      </dgm:t>
    </dgm:pt>
    <dgm:pt modelId="{ECEA5D28-4115-4EE1-807C-6655907600B4}">
      <dgm:prSet phldrT="[Texto]"/>
      <dgm:spPr>
        <a:solidFill>
          <a:srgbClr val="03BD5C">
            <a:alpha val="83922"/>
          </a:srgbClr>
        </a:solidFill>
      </dgm:spPr>
      <dgm:t>
        <a:bodyPr/>
        <a:lstStyle/>
        <a:p>
          <a:pPr algn="l"/>
          <a:r>
            <a:rPr lang="es-ES" dirty="0"/>
            <a:t>4 años 	Plazo normal	6 años</a:t>
          </a:r>
        </a:p>
        <a:p>
          <a:pPr algn="l">
            <a:buSzPts val="1200"/>
            <a:buFont typeface="Georgia" panose="02040502050405020303" pitchFamily="18" charset="0"/>
            <a:buAutoNum type="arabicPeriod"/>
          </a:pPr>
          <a:r>
            <a:rPr lang="es-ES" dirty="0"/>
            <a:t>1 año	Prórroga única   	1 año</a:t>
          </a:r>
        </a:p>
        <a:p>
          <a:pPr algn="ctr">
            <a:buSzPts val="1200"/>
            <a:buFont typeface="Georgia" panose="02040502050405020303" pitchFamily="18" charset="0"/>
            <a:buAutoNum type="arabicPeriod"/>
          </a:pPr>
          <a:endParaRPr lang="es-ES" dirty="0"/>
        </a:p>
      </dgm:t>
    </dgm:pt>
    <dgm:pt modelId="{39E0BAD1-F204-49D8-846B-7D6138F70615}" type="parTrans" cxnId="{98C2CA99-C1EE-48B1-BFC3-177EB64F0BB9}">
      <dgm:prSet/>
      <dgm:spPr/>
      <dgm:t>
        <a:bodyPr/>
        <a:lstStyle/>
        <a:p>
          <a:endParaRPr lang="es-ES"/>
        </a:p>
      </dgm:t>
    </dgm:pt>
    <dgm:pt modelId="{0B72E90E-6A9D-4301-BC31-706BD826BB1B}" type="sibTrans" cxnId="{98C2CA99-C1EE-48B1-BFC3-177EB64F0BB9}">
      <dgm:prSet/>
      <dgm:spPr/>
      <dgm:t>
        <a:bodyPr/>
        <a:lstStyle/>
        <a:p>
          <a:endParaRPr lang="es-ES"/>
        </a:p>
      </dgm:t>
    </dgm:pt>
    <dgm:pt modelId="{7EE4B2A7-4AF0-4BA3-B69E-6129723E4958}" type="pres">
      <dgm:prSet presAssocID="{EE55057A-17BD-4D7F-B321-081E505BE407}" presName="Name0" presStyleCnt="0">
        <dgm:presLayoutVars>
          <dgm:dir/>
          <dgm:animLvl val="lvl"/>
          <dgm:resizeHandles val="exact"/>
        </dgm:presLayoutVars>
      </dgm:prSet>
      <dgm:spPr/>
    </dgm:pt>
    <dgm:pt modelId="{43B9862D-A08F-4C31-BB43-2356BBE0D1EF}" type="pres">
      <dgm:prSet presAssocID="{62C96638-2D34-4F1F-A3D5-BF1CF427F680}" presName="parTxOnly" presStyleLbl="node1" presStyleIdx="0" presStyleCnt="2" custScaleY="51449" custLinFactNeighborX="-50000" custLinFactNeighborY="-64211">
        <dgm:presLayoutVars>
          <dgm:chMax val="0"/>
          <dgm:chPref val="0"/>
          <dgm:bulletEnabled val="1"/>
        </dgm:presLayoutVars>
      </dgm:prSet>
      <dgm:spPr/>
    </dgm:pt>
    <dgm:pt modelId="{FA5A701C-3CD1-401E-86F7-C6C488AD442C}" type="pres">
      <dgm:prSet presAssocID="{8727204E-2F09-4063-A63E-DC77B71BCBEA}" presName="parTxOnlySpace" presStyleCnt="0"/>
      <dgm:spPr/>
    </dgm:pt>
    <dgm:pt modelId="{449994B9-BE1B-45DF-90EE-78D6C0B533E5}" type="pres">
      <dgm:prSet presAssocID="{ECEA5D28-4115-4EE1-807C-6655907600B4}" presName="parTxOnly" presStyleLbl="node1" presStyleIdx="1" presStyleCnt="2" custScaleY="51449" custLinFactNeighborX="48863" custLinFactNeighborY="-64211">
        <dgm:presLayoutVars>
          <dgm:chMax val="0"/>
          <dgm:chPref val="0"/>
          <dgm:bulletEnabled val="1"/>
        </dgm:presLayoutVars>
      </dgm:prSet>
      <dgm:spPr/>
    </dgm:pt>
  </dgm:ptLst>
  <dgm:cxnLst>
    <dgm:cxn modelId="{D1D0440E-658F-4BFE-AB02-D8D6884CF078}" srcId="{EE55057A-17BD-4D7F-B321-081E505BE407}" destId="{62C96638-2D34-4F1F-A3D5-BF1CF427F680}" srcOrd="0" destOrd="0" parTransId="{5C5EE5BA-C7FF-48BA-8BAE-EC8DB11F1F52}" sibTransId="{8727204E-2F09-4063-A63E-DC77B71BCBEA}"/>
    <dgm:cxn modelId="{0608D07B-6A85-43BE-A60A-67C44168B3AC}" type="presOf" srcId="{EE55057A-17BD-4D7F-B321-081E505BE407}" destId="{7EE4B2A7-4AF0-4BA3-B69E-6129723E4958}" srcOrd="0" destOrd="0" presId="urn:microsoft.com/office/officeart/2005/8/layout/chevron1"/>
    <dgm:cxn modelId="{1837018E-DB04-4211-8CD1-B3510BBE3DFB}" type="presOf" srcId="{ECEA5D28-4115-4EE1-807C-6655907600B4}" destId="{449994B9-BE1B-45DF-90EE-78D6C0B533E5}" srcOrd="0" destOrd="0" presId="urn:microsoft.com/office/officeart/2005/8/layout/chevron1"/>
    <dgm:cxn modelId="{6B33268E-869A-4A3A-9B43-A8EA2DFA5639}" type="presOf" srcId="{62C96638-2D34-4F1F-A3D5-BF1CF427F680}" destId="{43B9862D-A08F-4C31-BB43-2356BBE0D1EF}" srcOrd="0" destOrd="0" presId="urn:microsoft.com/office/officeart/2005/8/layout/chevron1"/>
    <dgm:cxn modelId="{98C2CA99-C1EE-48B1-BFC3-177EB64F0BB9}" srcId="{EE55057A-17BD-4D7F-B321-081E505BE407}" destId="{ECEA5D28-4115-4EE1-807C-6655907600B4}" srcOrd="1" destOrd="0" parTransId="{39E0BAD1-F204-49D8-846B-7D6138F70615}" sibTransId="{0B72E90E-6A9D-4301-BC31-706BD826BB1B}"/>
    <dgm:cxn modelId="{D9ABB03B-BCF5-4777-AAC4-EE89CDA29367}" type="presParOf" srcId="{7EE4B2A7-4AF0-4BA3-B69E-6129723E4958}" destId="{43B9862D-A08F-4C31-BB43-2356BBE0D1EF}" srcOrd="0" destOrd="0" presId="urn:microsoft.com/office/officeart/2005/8/layout/chevron1"/>
    <dgm:cxn modelId="{999123AF-CC44-400D-92CF-B36DBC34CD1F}" type="presParOf" srcId="{7EE4B2A7-4AF0-4BA3-B69E-6129723E4958}" destId="{FA5A701C-3CD1-401E-86F7-C6C488AD442C}" srcOrd="1" destOrd="0" presId="urn:microsoft.com/office/officeart/2005/8/layout/chevron1"/>
    <dgm:cxn modelId="{62989015-1D39-4D4B-BDCA-8AA78303304F}" type="presParOf" srcId="{7EE4B2A7-4AF0-4BA3-B69E-6129723E4958}" destId="{449994B9-BE1B-45DF-90EE-78D6C0B533E5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E55057A-17BD-4D7F-B321-081E505BE407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2C96638-2D34-4F1F-A3D5-BF1CF427F680}">
      <dgm:prSet phldrT="[Texto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l">
            <a:buSzPts val="1200"/>
            <a:buFont typeface="Georgia" panose="02040502050405020303" pitchFamily="18" charset="0"/>
            <a:buAutoNum type="arabicPeriod"/>
          </a:pPr>
          <a:r>
            <a:rPr lang="es-ES" dirty="0"/>
            <a:t>Plazo normal	 	5 años</a:t>
          </a:r>
        </a:p>
        <a:p>
          <a:pPr algn="l">
            <a:buSzPts val="1200"/>
            <a:buFont typeface="Georgia" panose="02040502050405020303" pitchFamily="18" charset="0"/>
            <a:buAutoNum type="arabicPeriod"/>
          </a:pPr>
          <a:r>
            <a:rPr lang="es-ES" dirty="0"/>
            <a:t>Prórroga ordinaria  	2 años</a:t>
          </a:r>
        </a:p>
        <a:p>
          <a:pPr algn="l">
            <a:buSzPts val="1200"/>
            <a:buFont typeface="Georgia" panose="02040502050405020303" pitchFamily="18" charset="0"/>
            <a:buAutoNum type="arabicPeriod"/>
          </a:pPr>
          <a:r>
            <a:rPr lang="es-ES" dirty="0"/>
            <a:t>Prórroga extraordinaria 	1 año</a:t>
          </a:r>
        </a:p>
      </dgm:t>
    </dgm:pt>
    <dgm:pt modelId="{5C5EE5BA-C7FF-48BA-8BAE-EC8DB11F1F52}" type="parTrans" cxnId="{D1D0440E-658F-4BFE-AB02-D8D6884CF078}">
      <dgm:prSet/>
      <dgm:spPr/>
      <dgm:t>
        <a:bodyPr/>
        <a:lstStyle/>
        <a:p>
          <a:endParaRPr lang="es-ES"/>
        </a:p>
      </dgm:t>
    </dgm:pt>
    <dgm:pt modelId="{8727204E-2F09-4063-A63E-DC77B71BCBEA}" type="sibTrans" cxnId="{D1D0440E-658F-4BFE-AB02-D8D6884CF078}">
      <dgm:prSet/>
      <dgm:spPr/>
      <dgm:t>
        <a:bodyPr/>
        <a:lstStyle/>
        <a:p>
          <a:endParaRPr lang="es-ES"/>
        </a:p>
      </dgm:t>
    </dgm:pt>
    <dgm:pt modelId="{ECEA5D28-4115-4EE1-807C-6655907600B4}">
      <dgm:prSet phldrT="[Texto]"/>
      <dgm:spPr>
        <a:solidFill>
          <a:srgbClr val="03BD5C">
            <a:alpha val="83922"/>
          </a:srgbClr>
        </a:solidFill>
      </dgm:spPr>
      <dgm:t>
        <a:bodyPr/>
        <a:lstStyle/>
        <a:p>
          <a:pPr algn="l"/>
          <a:r>
            <a:rPr lang="es-ES" dirty="0"/>
            <a:t>7 años 	Plazo normal	9 años</a:t>
          </a:r>
        </a:p>
        <a:p>
          <a:pPr algn="l">
            <a:buSzPts val="1200"/>
            <a:buFont typeface="Georgia" panose="02040502050405020303" pitchFamily="18" charset="0"/>
            <a:buAutoNum type="arabicPeriod"/>
          </a:pPr>
          <a:r>
            <a:rPr lang="es-ES" dirty="0"/>
            <a:t>1 año	Prórroga única  	1 año</a:t>
          </a:r>
        </a:p>
        <a:p>
          <a:pPr algn="ctr">
            <a:buSzPts val="1200"/>
            <a:buFont typeface="Georgia" panose="02040502050405020303" pitchFamily="18" charset="0"/>
            <a:buAutoNum type="arabicPeriod"/>
          </a:pPr>
          <a:endParaRPr lang="es-ES" dirty="0"/>
        </a:p>
      </dgm:t>
    </dgm:pt>
    <dgm:pt modelId="{39E0BAD1-F204-49D8-846B-7D6138F70615}" type="parTrans" cxnId="{98C2CA99-C1EE-48B1-BFC3-177EB64F0BB9}">
      <dgm:prSet/>
      <dgm:spPr/>
      <dgm:t>
        <a:bodyPr/>
        <a:lstStyle/>
        <a:p>
          <a:endParaRPr lang="es-ES"/>
        </a:p>
      </dgm:t>
    </dgm:pt>
    <dgm:pt modelId="{0B72E90E-6A9D-4301-BC31-706BD826BB1B}" type="sibTrans" cxnId="{98C2CA99-C1EE-48B1-BFC3-177EB64F0BB9}">
      <dgm:prSet/>
      <dgm:spPr/>
      <dgm:t>
        <a:bodyPr/>
        <a:lstStyle/>
        <a:p>
          <a:endParaRPr lang="es-ES"/>
        </a:p>
      </dgm:t>
    </dgm:pt>
    <dgm:pt modelId="{7EE4B2A7-4AF0-4BA3-B69E-6129723E4958}" type="pres">
      <dgm:prSet presAssocID="{EE55057A-17BD-4D7F-B321-081E505BE407}" presName="Name0" presStyleCnt="0">
        <dgm:presLayoutVars>
          <dgm:dir/>
          <dgm:animLvl val="lvl"/>
          <dgm:resizeHandles val="exact"/>
        </dgm:presLayoutVars>
      </dgm:prSet>
      <dgm:spPr/>
    </dgm:pt>
    <dgm:pt modelId="{43B9862D-A08F-4C31-BB43-2356BBE0D1EF}" type="pres">
      <dgm:prSet presAssocID="{62C96638-2D34-4F1F-A3D5-BF1CF427F680}" presName="parTxOnly" presStyleLbl="node1" presStyleIdx="0" presStyleCnt="2" custScaleY="51449" custLinFactNeighborX="-50000" custLinFactNeighborY="-64211">
        <dgm:presLayoutVars>
          <dgm:chMax val="0"/>
          <dgm:chPref val="0"/>
          <dgm:bulletEnabled val="1"/>
        </dgm:presLayoutVars>
      </dgm:prSet>
      <dgm:spPr/>
    </dgm:pt>
    <dgm:pt modelId="{FA5A701C-3CD1-401E-86F7-C6C488AD442C}" type="pres">
      <dgm:prSet presAssocID="{8727204E-2F09-4063-A63E-DC77B71BCBEA}" presName="parTxOnlySpace" presStyleCnt="0"/>
      <dgm:spPr/>
    </dgm:pt>
    <dgm:pt modelId="{449994B9-BE1B-45DF-90EE-78D6C0B533E5}" type="pres">
      <dgm:prSet presAssocID="{ECEA5D28-4115-4EE1-807C-6655907600B4}" presName="parTxOnly" presStyleLbl="node1" presStyleIdx="1" presStyleCnt="2" custScaleY="51449" custLinFactNeighborX="48863" custLinFactNeighborY="-64211">
        <dgm:presLayoutVars>
          <dgm:chMax val="0"/>
          <dgm:chPref val="0"/>
          <dgm:bulletEnabled val="1"/>
        </dgm:presLayoutVars>
      </dgm:prSet>
      <dgm:spPr/>
    </dgm:pt>
  </dgm:ptLst>
  <dgm:cxnLst>
    <dgm:cxn modelId="{D1D0440E-658F-4BFE-AB02-D8D6884CF078}" srcId="{EE55057A-17BD-4D7F-B321-081E505BE407}" destId="{62C96638-2D34-4F1F-A3D5-BF1CF427F680}" srcOrd="0" destOrd="0" parTransId="{5C5EE5BA-C7FF-48BA-8BAE-EC8DB11F1F52}" sibTransId="{8727204E-2F09-4063-A63E-DC77B71BCBEA}"/>
    <dgm:cxn modelId="{0608D07B-6A85-43BE-A60A-67C44168B3AC}" type="presOf" srcId="{EE55057A-17BD-4D7F-B321-081E505BE407}" destId="{7EE4B2A7-4AF0-4BA3-B69E-6129723E4958}" srcOrd="0" destOrd="0" presId="urn:microsoft.com/office/officeart/2005/8/layout/chevron1"/>
    <dgm:cxn modelId="{1837018E-DB04-4211-8CD1-B3510BBE3DFB}" type="presOf" srcId="{ECEA5D28-4115-4EE1-807C-6655907600B4}" destId="{449994B9-BE1B-45DF-90EE-78D6C0B533E5}" srcOrd="0" destOrd="0" presId="urn:microsoft.com/office/officeart/2005/8/layout/chevron1"/>
    <dgm:cxn modelId="{6B33268E-869A-4A3A-9B43-A8EA2DFA5639}" type="presOf" srcId="{62C96638-2D34-4F1F-A3D5-BF1CF427F680}" destId="{43B9862D-A08F-4C31-BB43-2356BBE0D1EF}" srcOrd="0" destOrd="0" presId="urn:microsoft.com/office/officeart/2005/8/layout/chevron1"/>
    <dgm:cxn modelId="{98C2CA99-C1EE-48B1-BFC3-177EB64F0BB9}" srcId="{EE55057A-17BD-4D7F-B321-081E505BE407}" destId="{ECEA5D28-4115-4EE1-807C-6655907600B4}" srcOrd="1" destOrd="0" parTransId="{39E0BAD1-F204-49D8-846B-7D6138F70615}" sibTransId="{0B72E90E-6A9D-4301-BC31-706BD826BB1B}"/>
    <dgm:cxn modelId="{D9ABB03B-BCF5-4777-AAC4-EE89CDA29367}" type="presParOf" srcId="{7EE4B2A7-4AF0-4BA3-B69E-6129723E4958}" destId="{43B9862D-A08F-4C31-BB43-2356BBE0D1EF}" srcOrd="0" destOrd="0" presId="urn:microsoft.com/office/officeart/2005/8/layout/chevron1"/>
    <dgm:cxn modelId="{999123AF-CC44-400D-92CF-B36DBC34CD1F}" type="presParOf" srcId="{7EE4B2A7-4AF0-4BA3-B69E-6129723E4958}" destId="{FA5A701C-3CD1-401E-86F7-C6C488AD442C}" srcOrd="1" destOrd="0" presId="urn:microsoft.com/office/officeart/2005/8/layout/chevron1"/>
    <dgm:cxn modelId="{62989015-1D39-4D4B-BDCA-8AA78303304F}" type="presParOf" srcId="{7EE4B2A7-4AF0-4BA3-B69E-6129723E4958}" destId="{449994B9-BE1B-45DF-90EE-78D6C0B533E5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E55057A-17BD-4D7F-B321-081E505BE407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2C96638-2D34-4F1F-A3D5-BF1CF427F680}">
      <dgm:prSet phldrT="[Texto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l">
            <a:buSzPts val="1200"/>
            <a:buFont typeface="Georgia" panose="02040502050405020303" pitchFamily="18" charset="0"/>
            <a:buAutoNum type="arabicPeriod"/>
          </a:pPr>
          <a:r>
            <a:rPr lang="es-ES" sz="2800" dirty="0"/>
            <a:t>1 año ampliable por otro más</a:t>
          </a:r>
        </a:p>
      </dgm:t>
    </dgm:pt>
    <dgm:pt modelId="{5C5EE5BA-C7FF-48BA-8BAE-EC8DB11F1F52}" type="parTrans" cxnId="{D1D0440E-658F-4BFE-AB02-D8D6884CF078}">
      <dgm:prSet/>
      <dgm:spPr/>
      <dgm:t>
        <a:bodyPr/>
        <a:lstStyle/>
        <a:p>
          <a:endParaRPr lang="es-ES" sz="2800"/>
        </a:p>
      </dgm:t>
    </dgm:pt>
    <dgm:pt modelId="{8727204E-2F09-4063-A63E-DC77B71BCBEA}" type="sibTrans" cxnId="{D1D0440E-658F-4BFE-AB02-D8D6884CF078}">
      <dgm:prSet/>
      <dgm:spPr/>
      <dgm:t>
        <a:bodyPr/>
        <a:lstStyle/>
        <a:p>
          <a:endParaRPr lang="es-ES" sz="2800"/>
        </a:p>
      </dgm:t>
    </dgm:pt>
    <dgm:pt modelId="{ECEA5D28-4115-4EE1-807C-6655907600B4}">
      <dgm:prSet phldrT="[Texto]" custT="1"/>
      <dgm:spPr>
        <a:solidFill>
          <a:srgbClr val="03BD5C">
            <a:alpha val="83922"/>
          </a:srgbClr>
        </a:solidFill>
      </dgm:spPr>
      <dgm:t>
        <a:bodyPr/>
        <a:lstStyle/>
        <a:p>
          <a:pPr algn="ctr"/>
          <a:r>
            <a:rPr lang="es-ES" sz="2800" dirty="0"/>
            <a:t>Máximo de 2 años, en un único período o en varios</a:t>
          </a:r>
        </a:p>
      </dgm:t>
    </dgm:pt>
    <dgm:pt modelId="{39E0BAD1-F204-49D8-846B-7D6138F70615}" type="parTrans" cxnId="{98C2CA99-C1EE-48B1-BFC3-177EB64F0BB9}">
      <dgm:prSet/>
      <dgm:spPr/>
      <dgm:t>
        <a:bodyPr/>
        <a:lstStyle/>
        <a:p>
          <a:endParaRPr lang="es-ES" sz="2800"/>
        </a:p>
      </dgm:t>
    </dgm:pt>
    <dgm:pt modelId="{0B72E90E-6A9D-4301-BC31-706BD826BB1B}" type="sibTrans" cxnId="{98C2CA99-C1EE-48B1-BFC3-177EB64F0BB9}">
      <dgm:prSet/>
      <dgm:spPr/>
      <dgm:t>
        <a:bodyPr/>
        <a:lstStyle/>
        <a:p>
          <a:endParaRPr lang="es-ES" sz="2800"/>
        </a:p>
      </dgm:t>
    </dgm:pt>
    <dgm:pt modelId="{7EE4B2A7-4AF0-4BA3-B69E-6129723E4958}" type="pres">
      <dgm:prSet presAssocID="{EE55057A-17BD-4D7F-B321-081E505BE407}" presName="Name0" presStyleCnt="0">
        <dgm:presLayoutVars>
          <dgm:dir/>
          <dgm:animLvl val="lvl"/>
          <dgm:resizeHandles val="exact"/>
        </dgm:presLayoutVars>
      </dgm:prSet>
      <dgm:spPr/>
    </dgm:pt>
    <dgm:pt modelId="{43B9862D-A08F-4C31-BB43-2356BBE0D1EF}" type="pres">
      <dgm:prSet presAssocID="{62C96638-2D34-4F1F-A3D5-BF1CF427F680}" presName="parTxOnly" presStyleLbl="node1" presStyleIdx="0" presStyleCnt="2" custScaleX="114554" custScaleY="51449" custLinFactNeighborX="-50000" custLinFactNeighborY="-64211">
        <dgm:presLayoutVars>
          <dgm:chMax val="0"/>
          <dgm:chPref val="0"/>
          <dgm:bulletEnabled val="1"/>
        </dgm:presLayoutVars>
      </dgm:prSet>
      <dgm:spPr/>
    </dgm:pt>
    <dgm:pt modelId="{FA5A701C-3CD1-401E-86F7-C6C488AD442C}" type="pres">
      <dgm:prSet presAssocID="{8727204E-2F09-4063-A63E-DC77B71BCBEA}" presName="parTxOnlySpace" presStyleCnt="0"/>
      <dgm:spPr/>
    </dgm:pt>
    <dgm:pt modelId="{449994B9-BE1B-45DF-90EE-78D6C0B533E5}" type="pres">
      <dgm:prSet presAssocID="{ECEA5D28-4115-4EE1-807C-6655907600B4}" presName="parTxOnly" presStyleLbl="node1" presStyleIdx="1" presStyleCnt="2" custScaleY="51449" custLinFactNeighborX="48863" custLinFactNeighborY="-64211">
        <dgm:presLayoutVars>
          <dgm:chMax val="0"/>
          <dgm:chPref val="0"/>
          <dgm:bulletEnabled val="1"/>
        </dgm:presLayoutVars>
      </dgm:prSet>
      <dgm:spPr/>
    </dgm:pt>
  </dgm:ptLst>
  <dgm:cxnLst>
    <dgm:cxn modelId="{D1D0440E-658F-4BFE-AB02-D8D6884CF078}" srcId="{EE55057A-17BD-4D7F-B321-081E505BE407}" destId="{62C96638-2D34-4F1F-A3D5-BF1CF427F680}" srcOrd="0" destOrd="0" parTransId="{5C5EE5BA-C7FF-48BA-8BAE-EC8DB11F1F52}" sibTransId="{8727204E-2F09-4063-A63E-DC77B71BCBEA}"/>
    <dgm:cxn modelId="{0608D07B-6A85-43BE-A60A-67C44168B3AC}" type="presOf" srcId="{EE55057A-17BD-4D7F-B321-081E505BE407}" destId="{7EE4B2A7-4AF0-4BA3-B69E-6129723E4958}" srcOrd="0" destOrd="0" presId="urn:microsoft.com/office/officeart/2005/8/layout/chevron1"/>
    <dgm:cxn modelId="{1837018E-DB04-4211-8CD1-B3510BBE3DFB}" type="presOf" srcId="{ECEA5D28-4115-4EE1-807C-6655907600B4}" destId="{449994B9-BE1B-45DF-90EE-78D6C0B533E5}" srcOrd="0" destOrd="0" presId="urn:microsoft.com/office/officeart/2005/8/layout/chevron1"/>
    <dgm:cxn modelId="{6B33268E-869A-4A3A-9B43-A8EA2DFA5639}" type="presOf" srcId="{62C96638-2D34-4F1F-A3D5-BF1CF427F680}" destId="{43B9862D-A08F-4C31-BB43-2356BBE0D1EF}" srcOrd="0" destOrd="0" presId="urn:microsoft.com/office/officeart/2005/8/layout/chevron1"/>
    <dgm:cxn modelId="{98C2CA99-C1EE-48B1-BFC3-177EB64F0BB9}" srcId="{EE55057A-17BD-4D7F-B321-081E505BE407}" destId="{ECEA5D28-4115-4EE1-807C-6655907600B4}" srcOrd="1" destOrd="0" parTransId="{39E0BAD1-F204-49D8-846B-7D6138F70615}" sibTransId="{0B72E90E-6A9D-4301-BC31-706BD826BB1B}"/>
    <dgm:cxn modelId="{D9ABB03B-BCF5-4777-AAC4-EE89CDA29367}" type="presParOf" srcId="{7EE4B2A7-4AF0-4BA3-B69E-6129723E4958}" destId="{43B9862D-A08F-4C31-BB43-2356BBE0D1EF}" srcOrd="0" destOrd="0" presId="urn:microsoft.com/office/officeart/2005/8/layout/chevron1"/>
    <dgm:cxn modelId="{999123AF-CC44-400D-92CF-B36DBC34CD1F}" type="presParOf" srcId="{7EE4B2A7-4AF0-4BA3-B69E-6129723E4958}" destId="{FA5A701C-3CD1-401E-86F7-C6C488AD442C}" srcOrd="1" destOrd="0" presId="urn:microsoft.com/office/officeart/2005/8/layout/chevron1"/>
    <dgm:cxn modelId="{62989015-1D39-4D4B-BDCA-8AA78303304F}" type="presParOf" srcId="{7EE4B2A7-4AF0-4BA3-B69E-6129723E4958}" destId="{449994B9-BE1B-45DF-90EE-78D6C0B533E5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E55057A-17BD-4D7F-B321-081E505BE407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2C96638-2D34-4F1F-A3D5-BF1CF427F680}">
      <dgm:prSet phldrT="[Texto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l">
            <a:buSzPts val="1200"/>
            <a:buFont typeface="Georgia" panose="02040502050405020303" pitchFamily="18" charset="0"/>
            <a:buAutoNum type="arabicPeriod"/>
          </a:pPr>
          <a:r>
            <a:rPr lang="es-ES" sz="2400" dirty="0"/>
            <a:t>Baja por enfermedad</a:t>
          </a:r>
        </a:p>
        <a:p>
          <a:pPr algn="l">
            <a:buSzPts val="1200"/>
            <a:buFont typeface="Georgia" panose="02040502050405020303" pitchFamily="18" charset="0"/>
            <a:buAutoNum type="arabicPeriod"/>
          </a:pPr>
          <a:r>
            <a:rPr lang="es-ES" sz="2400" dirty="0"/>
            <a:t>Baja por embarazo</a:t>
          </a:r>
        </a:p>
        <a:p>
          <a:pPr algn="l">
            <a:buSzPts val="1200"/>
            <a:buFont typeface="Georgia" panose="02040502050405020303" pitchFamily="18" charset="0"/>
            <a:buAutoNum type="arabicPeriod"/>
          </a:pPr>
          <a:r>
            <a:rPr lang="es-ES" sz="2400" dirty="0"/>
            <a:t>Otras previstas por la norma</a:t>
          </a:r>
        </a:p>
      </dgm:t>
    </dgm:pt>
    <dgm:pt modelId="{5C5EE5BA-C7FF-48BA-8BAE-EC8DB11F1F52}" type="parTrans" cxnId="{D1D0440E-658F-4BFE-AB02-D8D6884CF078}">
      <dgm:prSet/>
      <dgm:spPr/>
      <dgm:t>
        <a:bodyPr/>
        <a:lstStyle/>
        <a:p>
          <a:endParaRPr lang="es-ES" sz="2400"/>
        </a:p>
      </dgm:t>
    </dgm:pt>
    <dgm:pt modelId="{8727204E-2F09-4063-A63E-DC77B71BCBEA}" type="sibTrans" cxnId="{D1D0440E-658F-4BFE-AB02-D8D6884CF078}">
      <dgm:prSet/>
      <dgm:spPr/>
      <dgm:t>
        <a:bodyPr/>
        <a:lstStyle/>
        <a:p>
          <a:endParaRPr lang="es-ES" sz="2400"/>
        </a:p>
      </dgm:t>
    </dgm:pt>
    <dgm:pt modelId="{ECEA5D28-4115-4EE1-807C-6655907600B4}">
      <dgm:prSet phldrT="[Texto]" custT="1"/>
      <dgm:spPr>
        <a:solidFill>
          <a:srgbClr val="03BD5C">
            <a:alpha val="83922"/>
          </a:srgbClr>
        </a:solidFill>
      </dgm:spPr>
      <dgm:t>
        <a:bodyPr/>
        <a:lstStyle/>
        <a:p>
          <a:pPr algn="l"/>
          <a:r>
            <a:rPr lang="es-ES" sz="2400" dirty="0"/>
            <a:t>Incapacidad temporal</a:t>
          </a:r>
        </a:p>
        <a:p>
          <a:pPr algn="l"/>
          <a:r>
            <a:rPr lang="es-ES" sz="2400" dirty="0"/>
            <a:t>Nacimiento, adopción guarda con fines de adopción</a:t>
          </a:r>
        </a:p>
        <a:p>
          <a:pPr algn="l"/>
          <a:r>
            <a:rPr lang="es-ES" sz="2400" dirty="0"/>
            <a:t>Acogimiento</a:t>
          </a:r>
        </a:p>
        <a:p>
          <a:pPr algn="l"/>
          <a:r>
            <a:rPr lang="es-ES" sz="2400" dirty="0"/>
            <a:t>Riesgo en embarazo o lactancia</a:t>
          </a:r>
        </a:p>
        <a:p>
          <a:pPr algn="l"/>
          <a:r>
            <a:rPr lang="es-ES" sz="2400" dirty="0"/>
            <a:t>Violencia de género</a:t>
          </a:r>
        </a:p>
        <a:p>
          <a:pPr algn="l"/>
          <a:r>
            <a:rPr lang="es-ES" sz="2400" dirty="0"/>
            <a:t>Otras previstas por la norma</a:t>
          </a:r>
        </a:p>
      </dgm:t>
    </dgm:pt>
    <dgm:pt modelId="{0B72E90E-6A9D-4301-BC31-706BD826BB1B}" type="sibTrans" cxnId="{98C2CA99-C1EE-48B1-BFC3-177EB64F0BB9}">
      <dgm:prSet/>
      <dgm:spPr/>
      <dgm:t>
        <a:bodyPr/>
        <a:lstStyle/>
        <a:p>
          <a:endParaRPr lang="es-ES" sz="2400"/>
        </a:p>
      </dgm:t>
    </dgm:pt>
    <dgm:pt modelId="{39E0BAD1-F204-49D8-846B-7D6138F70615}" type="parTrans" cxnId="{98C2CA99-C1EE-48B1-BFC3-177EB64F0BB9}">
      <dgm:prSet/>
      <dgm:spPr/>
      <dgm:t>
        <a:bodyPr/>
        <a:lstStyle/>
        <a:p>
          <a:endParaRPr lang="es-ES" sz="2400"/>
        </a:p>
      </dgm:t>
    </dgm:pt>
    <dgm:pt modelId="{7EE4B2A7-4AF0-4BA3-B69E-6129723E4958}" type="pres">
      <dgm:prSet presAssocID="{EE55057A-17BD-4D7F-B321-081E505BE407}" presName="Name0" presStyleCnt="0">
        <dgm:presLayoutVars>
          <dgm:dir/>
          <dgm:animLvl val="lvl"/>
          <dgm:resizeHandles val="exact"/>
        </dgm:presLayoutVars>
      </dgm:prSet>
      <dgm:spPr/>
    </dgm:pt>
    <dgm:pt modelId="{43B9862D-A08F-4C31-BB43-2356BBE0D1EF}" type="pres">
      <dgm:prSet presAssocID="{62C96638-2D34-4F1F-A3D5-BF1CF427F680}" presName="parTxOnly" presStyleLbl="node1" presStyleIdx="0" presStyleCnt="2" custScaleY="112590" custLinFactNeighborX="-50000" custLinFactNeighborY="-64211">
        <dgm:presLayoutVars>
          <dgm:chMax val="0"/>
          <dgm:chPref val="0"/>
          <dgm:bulletEnabled val="1"/>
        </dgm:presLayoutVars>
      </dgm:prSet>
      <dgm:spPr/>
    </dgm:pt>
    <dgm:pt modelId="{FA5A701C-3CD1-401E-86F7-C6C488AD442C}" type="pres">
      <dgm:prSet presAssocID="{8727204E-2F09-4063-A63E-DC77B71BCBEA}" presName="parTxOnlySpace" presStyleCnt="0"/>
      <dgm:spPr/>
    </dgm:pt>
    <dgm:pt modelId="{449994B9-BE1B-45DF-90EE-78D6C0B533E5}" type="pres">
      <dgm:prSet presAssocID="{ECEA5D28-4115-4EE1-807C-6655907600B4}" presName="parTxOnly" presStyleLbl="node1" presStyleIdx="1" presStyleCnt="2" custScaleX="119403" custScaleY="112590" custLinFactNeighborX="-72895" custLinFactNeighborY="-64211">
        <dgm:presLayoutVars>
          <dgm:chMax val="0"/>
          <dgm:chPref val="0"/>
          <dgm:bulletEnabled val="1"/>
        </dgm:presLayoutVars>
      </dgm:prSet>
      <dgm:spPr/>
    </dgm:pt>
  </dgm:ptLst>
  <dgm:cxnLst>
    <dgm:cxn modelId="{D1D0440E-658F-4BFE-AB02-D8D6884CF078}" srcId="{EE55057A-17BD-4D7F-B321-081E505BE407}" destId="{62C96638-2D34-4F1F-A3D5-BF1CF427F680}" srcOrd="0" destOrd="0" parTransId="{5C5EE5BA-C7FF-48BA-8BAE-EC8DB11F1F52}" sibTransId="{8727204E-2F09-4063-A63E-DC77B71BCBEA}"/>
    <dgm:cxn modelId="{0608D07B-6A85-43BE-A60A-67C44168B3AC}" type="presOf" srcId="{EE55057A-17BD-4D7F-B321-081E505BE407}" destId="{7EE4B2A7-4AF0-4BA3-B69E-6129723E4958}" srcOrd="0" destOrd="0" presId="urn:microsoft.com/office/officeart/2005/8/layout/chevron1"/>
    <dgm:cxn modelId="{1837018E-DB04-4211-8CD1-B3510BBE3DFB}" type="presOf" srcId="{ECEA5D28-4115-4EE1-807C-6655907600B4}" destId="{449994B9-BE1B-45DF-90EE-78D6C0B533E5}" srcOrd="0" destOrd="0" presId="urn:microsoft.com/office/officeart/2005/8/layout/chevron1"/>
    <dgm:cxn modelId="{6B33268E-869A-4A3A-9B43-A8EA2DFA5639}" type="presOf" srcId="{62C96638-2D34-4F1F-A3D5-BF1CF427F680}" destId="{43B9862D-A08F-4C31-BB43-2356BBE0D1EF}" srcOrd="0" destOrd="0" presId="urn:microsoft.com/office/officeart/2005/8/layout/chevron1"/>
    <dgm:cxn modelId="{98C2CA99-C1EE-48B1-BFC3-177EB64F0BB9}" srcId="{EE55057A-17BD-4D7F-B321-081E505BE407}" destId="{ECEA5D28-4115-4EE1-807C-6655907600B4}" srcOrd="1" destOrd="0" parTransId="{39E0BAD1-F204-49D8-846B-7D6138F70615}" sibTransId="{0B72E90E-6A9D-4301-BC31-706BD826BB1B}"/>
    <dgm:cxn modelId="{D9ABB03B-BCF5-4777-AAC4-EE89CDA29367}" type="presParOf" srcId="{7EE4B2A7-4AF0-4BA3-B69E-6129723E4958}" destId="{43B9862D-A08F-4C31-BB43-2356BBE0D1EF}" srcOrd="0" destOrd="0" presId="urn:microsoft.com/office/officeart/2005/8/layout/chevron1"/>
    <dgm:cxn modelId="{999123AF-CC44-400D-92CF-B36DBC34CD1F}" type="presParOf" srcId="{7EE4B2A7-4AF0-4BA3-B69E-6129723E4958}" destId="{FA5A701C-3CD1-401E-86F7-C6C488AD442C}" srcOrd="1" destOrd="0" presId="urn:microsoft.com/office/officeart/2005/8/layout/chevron1"/>
    <dgm:cxn modelId="{62989015-1D39-4D4B-BDCA-8AA78303304F}" type="presParOf" srcId="{7EE4B2A7-4AF0-4BA3-B69E-6129723E4958}" destId="{449994B9-BE1B-45DF-90EE-78D6C0B533E5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B9862D-A08F-4C31-BB43-2356BBE0D1EF}">
      <dsp:nvSpPr>
        <dsp:cNvPr id="0" name=""/>
        <dsp:cNvSpPr/>
      </dsp:nvSpPr>
      <dsp:spPr>
        <a:xfrm>
          <a:off x="0" y="0"/>
          <a:ext cx="6405562" cy="1318239"/>
        </a:xfrm>
        <a:prstGeom prst="chevron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200"/>
            <a:buFont typeface="Georgia" panose="02040502050405020303" pitchFamily="18" charset="0"/>
            <a:buNone/>
          </a:pPr>
          <a:r>
            <a:rPr lang="es-ES" sz="2800" kern="1200" dirty="0"/>
            <a:t>Posibilidad de acceso con 60 créditos de nivel máster aún sin estar en posesión de la titulación.</a:t>
          </a:r>
        </a:p>
      </dsp:txBody>
      <dsp:txXfrm>
        <a:off x="659120" y="0"/>
        <a:ext cx="5087323" cy="1318239"/>
      </dsp:txXfrm>
    </dsp:sp>
    <dsp:sp modelId="{449994B9-BE1B-45DF-90EE-78D6C0B533E5}">
      <dsp:nvSpPr>
        <dsp:cNvPr id="0" name=""/>
        <dsp:cNvSpPr/>
      </dsp:nvSpPr>
      <dsp:spPr>
        <a:xfrm>
          <a:off x="5786437" y="0"/>
          <a:ext cx="6405562" cy="1318239"/>
        </a:xfrm>
        <a:prstGeom prst="chevron">
          <a:avLst/>
        </a:prstGeom>
        <a:solidFill>
          <a:srgbClr val="03BD5C">
            <a:alpha val="83922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 dirty="0"/>
            <a:t>Obligatoriedad de acreditación de titulación </a:t>
          </a:r>
          <a:r>
            <a:rPr lang="es-ES" sz="2800" b="1" kern="1200" dirty="0"/>
            <a:t>de nivel 3 MECES o nivel 7 MEC.</a:t>
          </a:r>
        </a:p>
      </dsp:txBody>
      <dsp:txXfrm>
        <a:off x="6445557" y="0"/>
        <a:ext cx="5087323" cy="131823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B9862D-A08F-4C31-BB43-2356BBE0D1EF}">
      <dsp:nvSpPr>
        <dsp:cNvPr id="0" name=""/>
        <dsp:cNvSpPr/>
      </dsp:nvSpPr>
      <dsp:spPr>
        <a:xfrm>
          <a:off x="0" y="0"/>
          <a:ext cx="6826362" cy="1226354"/>
        </a:xfrm>
        <a:prstGeom prst="chevron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200"/>
            <a:buFont typeface="Georgia" panose="02040502050405020303" pitchFamily="18" charset="0"/>
            <a:buNone/>
          </a:pPr>
          <a:r>
            <a:rPr lang="es-ES" sz="2800" kern="1200" dirty="0"/>
            <a:t>1 plan de investigación</a:t>
          </a:r>
        </a:p>
      </dsp:txBody>
      <dsp:txXfrm>
        <a:off x="613177" y="0"/>
        <a:ext cx="5600008" cy="1226354"/>
      </dsp:txXfrm>
    </dsp:sp>
    <dsp:sp modelId="{449994B9-BE1B-45DF-90EE-78D6C0B533E5}">
      <dsp:nvSpPr>
        <dsp:cNvPr id="0" name=""/>
        <dsp:cNvSpPr/>
      </dsp:nvSpPr>
      <dsp:spPr>
        <a:xfrm>
          <a:off x="6232921" y="0"/>
          <a:ext cx="5959078" cy="1226354"/>
        </a:xfrm>
        <a:prstGeom prst="chevron">
          <a:avLst/>
        </a:prstGeom>
        <a:solidFill>
          <a:srgbClr val="03BD5C">
            <a:alpha val="83922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 dirty="0"/>
            <a:t>1 plan de investigación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 dirty="0"/>
            <a:t>1 plan  de formación personal</a:t>
          </a:r>
        </a:p>
      </dsp:txBody>
      <dsp:txXfrm>
        <a:off x="6846098" y="0"/>
        <a:ext cx="4732724" cy="1226354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B9862D-A08F-4C31-BB43-2356BBE0D1EF}">
      <dsp:nvSpPr>
        <dsp:cNvPr id="0" name=""/>
        <dsp:cNvSpPr/>
      </dsp:nvSpPr>
      <dsp:spPr>
        <a:xfrm>
          <a:off x="0" y="0"/>
          <a:ext cx="6826362" cy="1226354"/>
        </a:xfrm>
        <a:prstGeom prst="chevron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200"/>
            <a:buFont typeface="Georgia" panose="02040502050405020303" pitchFamily="18" charset="0"/>
            <a:buNone/>
          </a:pPr>
          <a:r>
            <a:rPr lang="es-ES" sz="2800" kern="1200" dirty="0"/>
            <a:t>No se fija número máximo de directores o directoras de tesis</a:t>
          </a:r>
        </a:p>
      </dsp:txBody>
      <dsp:txXfrm>
        <a:off x="613177" y="0"/>
        <a:ext cx="5600008" cy="1226354"/>
      </dsp:txXfrm>
    </dsp:sp>
    <dsp:sp modelId="{449994B9-BE1B-45DF-90EE-78D6C0B533E5}">
      <dsp:nvSpPr>
        <dsp:cNvPr id="0" name=""/>
        <dsp:cNvSpPr/>
      </dsp:nvSpPr>
      <dsp:spPr>
        <a:xfrm>
          <a:off x="6232921" y="0"/>
          <a:ext cx="5959078" cy="1226354"/>
        </a:xfrm>
        <a:prstGeom prst="chevron">
          <a:avLst/>
        </a:prstGeom>
        <a:solidFill>
          <a:srgbClr val="03BD5C">
            <a:alpha val="83922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 dirty="0"/>
            <a:t>Se limita a tres el número de directores o directoras de tesis</a:t>
          </a:r>
        </a:p>
      </dsp:txBody>
      <dsp:txXfrm>
        <a:off x="6846098" y="0"/>
        <a:ext cx="4732724" cy="1226354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B9862D-A08F-4C31-BB43-2356BBE0D1EF}">
      <dsp:nvSpPr>
        <dsp:cNvPr id="0" name=""/>
        <dsp:cNvSpPr/>
      </dsp:nvSpPr>
      <dsp:spPr>
        <a:xfrm>
          <a:off x="0" y="0"/>
          <a:ext cx="7976934" cy="1697232"/>
        </a:xfrm>
        <a:prstGeom prst="chevron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200"/>
            <a:buFont typeface="Georgia" panose="02040502050405020303" pitchFamily="18" charset="0"/>
            <a:buNone/>
          </a:pPr>
          <a:r>
            <a:rPr lang="es-ES" sz="2800" kern="1200" dirty="0"/>
            <a:t>Posibilidad de codirigir tesis sólo con el título de doctora o doctor</a:t>
          </a:r>
        </a:p>
      </dsp:txBody>
      <dsp:txXfrm>
        <a:off x="848616" y="0"/>
        <a:ext cx="6279702" cy="1697232"/>
      </dsp:txXfrm>
    </dsp:sp>
    <dsp:sp modelId="{449994B9-BE1B-45DF-90EE-78D6C0B533E5}">
      <dsp:nvSpPr>
        <dsp:cNvPr id="0" name=""/>
        <dsp:cNvSpPr/>
      </dsp:nvSpPr>
      <dsp:spPr>
        <a:xfrm>
          <a:off x="7283470" y="0"/>
          <a:ext cx="6963471" cy="1697232"/>
        </a:xfrm>
        <a:prstGeom prst="chevron">
          <a:avLst/>
        </a:prstGeom>
        <a:solidFill>
          <a:srgbClr val="03BD5C">
            <a:alpha val="83922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 dirty="0"/>
            <a:t>Codirectores y codirectoras reunirán los mismos requisitos exigidos para el caso de dirección única (posibilidad de excepción)</a:t>
          </a:r>
        </a:p>
      </dsp:txBody>
      <dsp:txXfrm>
        <a:off x="8132086" y="0"/>
        <a:ext cx="5266239" cy="1697232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B9862D-A08F-4C31-BB43-2356BBE0D1EF}">
      <dsp:nvSpPr>
        <dsp:cNvPr id="0" name=""/>
        <dsp:cNvSpPr/>
      </dsp:nvSpPr>
      <dsp:spPr>
        <a:xfrm>
          <a:off x="0" y="0"/>
          <a:ext cx="6826362" cy="2074283"/>
        </a:xfrm>
        <a:prstGeom prst="chevron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200"/>
            <a:buFont typeface="Georgia" panose="02040502050405020303" pitchFamily="18" charset="0"/>
            <a:buNone/>
          </a:pPr>
          <a:r>
            <a:rPr lang="es-ES" sz="2800" kern="1200" dirty="0"/>
            <a:t>No se requieren informes previos a la defensa</a:t>
          </a:r>
        </a:p>
      </dsp:txBody>
      <dsp:txXfrm>
        <a:off x="1037142" y="0"/>
        <a:ext cx="4752079" cy="2074283"/>
      </dsp:txXfrm>
    </dsp:sp>
    <dsp:sp modelId="{449994B9-BE1B-45DF-90EE-78D6C0B533E5}">
      <dsp:nvSpPr>
        <dsp:cNvPr id="0" name=""/>
        <dsp:cNvSpPr/>
      </dsp:nvSpPr>
      <dsp:spPr>
        <a:xfrm>
          <a:off x="6232921" y="0"/>
          <a:ext cx="5959078" cy="2074283"/>
        </a:xfrm>
        <a:prstGeom prst="chevron">
          <a:avLst/>
        </a:prstGeom>
        <a:solidFill>
          <a:srgbClr val="03BD5C">
            <a:alpha val="83922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 dirty="0"/>
            <a:t>Se requiere un  mínimo de dos informes previos al depósito emitidos por personas doctores expertas y externas</a:t>
          </a:r>
        </a:p>
      </dsp:txBody>
      <dsp:txXfrm>
        <a:off x="7270063" y="0"/>
        <a:ext cx="3884795" cy="207428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B9862D-A08F-4C31-BB43-2356BBE0D1EF}">
      <dsp:nvSpPr>
        <dsp:cNvPr id="0" name=""/>
        <dsp:cNvSpPr/>
      </dsp:nvSpPr>
      <dsp:spPr>
        <a:xfrm>
          <a:off x="0" y="0"/>
          <a:ext cx="6826362" cy="2074283"/>
        </a:xfrm>
        <a:prstGeom prst="chevron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200"/>
            <a:buFont typeface="Georgia" panose="02040502050405020303" pitchFamily="18" charset="0"/>
            <a:buNone/>
          </a:pPr>
          <a:r>
            <a:rPr lang="es-ES" sz="2800" kern="1200" dirty="0"/>
            <a:t>No se  refiere al equilibrio de género en la composición de los tribunales de tesis</a:t>
          </a:r>
        </a:p>
      </dsp:txBody>
      <dsp:txXfrm>
        <a:off x="1037142" y="0"/>
        <a:ext cx="4752079" cy="2074283"/>
      </dsp:txXfrm>
    </dsp:sp>
    <dsp:sp modelId="{449994B9-BE1B-45DF-90EE-78D6C0B533E5}">
      <dsp:nvSpPr>
        <dsp:cNvPr id="0" name=""/>
        <dsp:cNvSpPr/>
      </dsp:nvSpPr>
      <dsp:spPr>
        <a:xfrm>
          <a:off x="6232921" y="0"/>
          <a:ext cx="5959078" cy="2074283"/>
        </a:xfrm>
        <a:prstGeom prst="chevron">
          <a:avLst/>
        </a:prstGeom>
        <a:solidFill>
          <a:srgbClr val="03BD5C">
            <a:alpha val="83922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 dirty="0"/>
            <a:t>Obliga a garantizar la composición equilibrada de hombres y mujeres en los tribunales de tesis</a:t>
          </a:r>
        </a:p>
      </dsp:txBody>
      <dsp:txXfrm>
        <a:off x="7270063" y="0"/>
        <a:ext cx="3884795" cy="207428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B9862D-A08F-4C31-BB43-2356BBE0D1EF}">
      <dsp:nvSpPr>
        <dsp:cNvPr id="0" name=""/>
        <dsp:cNvSpPr/>
      </dsp:nvSpPr>
      <dsp:spPr>
        <a:xfrm>
          <a:off x="0" y="0"/>
          <a:ext cx="7763854" cy="1935616"/>
        </a:xfrm>
        <a:prstGeom prst="chevron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200"/>
            <a:buFont typeface="Georgia" panose="02040502050405020303" pitchFamily="18" charset="0"/>
            <a:buNone/>
          </a:pPr>
          <a:r>
            <a:rPr lang="es-ES" sz="2800" kern="1200" dirty="0"/>
            <a:t>No se menciona</a:t>
          </a:r>
        </a:p>
      </dsp:txBody>
      <dsp:txXfrm>
        <a:off x="967808" y="0"/>
        <a:ext cx="5828238" cy="1935616"/>
      </dsp:txXfrm>
    </dsp:sp>
    <dsp:sp modelId="{449994B9-BE1B-45DF-90EE-78D6C0B533E5}">
      <dsp:nvSpPr>
        <dsp:cNvPr id="0" name=""/>
        <dsp:cNvSpPr/>
      </dsp:nvSpPr>
      <dsp:spPr>
        <a:xfrm>
          <a:off x="7088914" y="0"/>
          <a:ext cx="6777462" cy="1935616"/>
        </a:xfrm>
        <a:prstGeom prst="chevron">
          <a:avLst/>
        </a:prstGeom>
        <a:solidFill>
          <a:srgbClr val="03BD5C">
            <a:alpha val="83922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 dirty="0"/>
            <a:t>Establece una propuesta de premio por cada 10 tesis doctorales defendidas o fracción</a:t>
          </a:r>
        </a:p>
      </dsp:txBody>
      <dsp:txXfrm>
        <a:off x="8056722" y="0"/>
        <a:ext cx="4841846" cy="1935616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9994B9-BE1B-45DF-90EE-78D6C0B533E5}">
      <dsp:nvSpPr>
        <dsp:cNvPr id="0" name=""/>
        <dsp:cNvSpPr/>
      </dsp:nvSpPr>
      <dsp:spPr>
        <a:xfrm>
          <a:off x="0" y="0"/>
          <a:ext cx="8677063" cy="2633908"/>
        </a:xfrm>
        <a:prstGeom prst="chevron">
          <a:avLst/>
        </a:prstGeom>
        <a:solidFill>
          <a:srgbClr val="03BD5C">
            <a:alpha val="83922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 dirty="0"/>
            <a:t>Para estudios ya iniciados, los cambios de tribunal, defensa y evaluación de tesis son aplicables a partir de 2024/25 (el resto de las disposiciones que se aplican son las vigentes cuando se iniciaron los estudios)</a:t>
          </a:r>
        </a:p>
      </dsp:txBody>
      <dsp:txXfrm>
        <a:off x="1316954" y="0"/>
        <a:ext cx="6043155" cy="2633908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B9862D-A08F-4C31-BB43-2356BBE0D1EF}">
      <dsp:nvSpPr>
        <dsp:cNvPr id="0" name=""/>
        <dsp:cNvSpPr/>
      </dsp:nvSpPr>
      <dsp:spPr>
        <a:xfrm>
          <a:off x="0" y="0"/>
          <a:ext cx="6826362" cy="2097619"/>
        </a:xfrm>
        <a:prstGeom prst="chevron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200"/>
            <a:buFont typeface="Georgia" panose="02040502050405020303" pitchFamily="18" charset="0"/>
            <a:buNone/>
          </a:pPr>
          <a:r>
            <a:rPr lang="es-ES" sz="2800" kern="1200" dirty="0"/>
            <a:t>Una estancia de duración mínima de tres meses fuera de España en una institución de enseñanza superior o centro de investigación de prestigio</a:t>
          </a:r>
        </a:p>
      </dsp:txBody>
      <dsp:txXfrm>
        <a:off x="1048810" y="0"/>
        <a:ext cx="4728743" cy="2097619"/>
      </dsp:txXfrm>
    </dsp:sp>
    <dsp:sp modelId="{449994B9-BE1B-45DF-90EE-78D6C0B533E5}">
      <dsp:nvSpPr>
        <dsp:cNvPr id="0" name=""/>
        <dsp:cNvSpPr/>
      </dsp:nvSpPr>
      <dsp:spPr>
        <a:xfrm>
          <a:off x="6232921" y="0"/>
          <a:ext cx="5959078" cy="2003179"/>
        </a:xfrm>
        <a:prstGeom prst="chevron">
          <a:avLst/>
        </a:prstGeom>
        <a:solidFill>
          <a:srgbClr val="03BD5C">
            <a:alpha val="83922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 dirty="0"/>
            <a:t>Posibilidad de realización de varias estancias, al menos una de ellas de un mes de duración</a:t>
          </a:r>
        </a:p>
      </dsp:txBody>
      <dsp:txXfrm>
        <a:off x="7234511" y="0"/>
        <a:ext cx="3955899" cy="2003179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B9862D-A08F-4C31-BB43-2356BBE0D1EF}">
      <dsp:nvSpPr>
        <dsp:cNvPr id="0" name=""/>
        <dsp:cNvSpPr/>
      </dsp:nvSpPr>
      <dsp:spPr>
        <a:xfrm>
          <a:off x="0" y="0"/>
          <a:ext cx="6826362" cy="1226354"/>
        </a:xfrm>
        <a:prstGeom prst="chevron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200"/>
            <a:buFont typeface="Georgia" panose="02040502050405020303" pitchFamily="18" charset="0"/>
            <a:buNone/>
          </a:pPr>
          <a:r>
            <a:rPr lang="es-ES" sz="2800" kern="1200" dirty="0"/>
            <a:t>No se impide que la persona responsable de la estancia emita informe sobre la tesis</a:t>
          </a:r>
        </a:p>
      </dsp:txBody>
      <dsp:txXfrm>
        <a:off x="613177" y="0"/>
        <a:ext cx="5600008" cy="1226354"/>
      </dsp:txXfrm>
    </dsp:sp>
    <dsp:sp modelId="{449994B9-BE1B-45DF-90EE-78D6C0B533E5}">
      <dsp:nvSpPr>
        <dsp:cNvPr id="0" name=""/>
        <dsp:cNvSpPr/>
      </dsp:nvSpPr>
      <dsp:spPr>
        <a:xfrm>
          <a:off x="6232921" y="0"/>
          <a:ext cx="5959078" cy="1226354"/>
        </a:xfrm>
        <a:prstGeom prst="chevron">
          <a:avLst/>
        </a:prstGeom>
        <a:solidFill>
          <a:srgbClr val="03BD5C">
            <a:alpha val="83922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 dirty="0"/>
            <a:t>Las personas responsables de las estancias no podrán emitir informe sobre la tesis</a:t>
          </a:r>
        </a:p>
      </dsp:txBody>
      <dsp:txXfrm>
        <a:off x="6846098" y="0"/>
        <a:ext cx="4732724" cy="1226354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B9862D-A08F-4C31-BB43-2356BBE0D1EF}">
      <dsp:nvSpPr>
        <dsp:cNvPr id="0" name=""/>
        <dsp:cNvSpPr/>
      </dsp:nvSpPr>
      <dsp:spPr>
        <a:xfrm>
          <a:off x="0" y="0"/>
          <a:ext cx="6826362" cy="1226354"/>
        </a:xfrm>
        <a:prstGeom prst="chevron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200"/>
            <a:buFont typeface="Georgia" panose="02040502050405020303" pitchFamily="18" charset="0"/>
            <a:buNone/>
          </a:pPr>
          <a:r>
            <a:rPr lang="es-ES" sz="2800" kern="1200" dirty="0"/>
            <a:t>Convenio con una universidad extranjera</a:t>
          </a:r>
        </a:p>
      </dsp:txBody>
      <dsp:txXfrm>
        <a:off x="613177" y="0"/>
        <a:ext cx="5600008" cy="1226354"/>
      </dsp:txXfrm>
    </dsp:sp>
    <dsp:sp modelId="{449994B9-BE1B-45DF-90EE-78D6C0B533E5}">
      <dsp:nvSpPr>
        <dsp:cNvPr id="0" name=""/>
        <dsp:cNvSpPr/>
      </dsp:nvSpPr>
      <dsp:spPr>
        <a:xfrm>
          <a:off x="6232921" y="0"/>
          <a:ext cx="5959078" cy="1226354"/>
        </a:xfrm>
        <a:prstGeom prst="chevron">
          <a:avLst/>
        </a:prstGeom>
        <a:solidFill>
          <a:srgbClr val="03BD5C">
            <a:alpha val="83922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 dirty="0"/>
            <a:t>Posibilidad de convenio con más de una universidad extranjera (no más de 3)</a:t>
          </a:r>
        </a:p>
      </dsp:txBody>
      <dsp:txXfrm>
        <a:off x="6846098" y="0"/>
        <a:ext cx="4732724" cy="12263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B9862D-A08F-4C31-BB43-2356BBE0D1EF}">
      <dsp:nvSpPr>
        <dsp:cNvPr id="0" name=""/>
        <dsp:cNvSpPr/>
      </dsp:nvSpPr>
      <dsp:spPr>
        <a:xfrm>
          <a:off x="0" y="507829"/>
          <a:ext cx="6405562" cy="1318239"/>
        </a:xfrm>
        <a:prstGeom prst="chevron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015" tIns="38672" rIns="38672" bIns="38672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200"/>
            <a:buFont typeface="Georgia" panose="02040502050405020303" pitchFamily="18" charset="0"/>
            <a:buNone/>
          </a:pPr>
          <a:r>
            <a:rPr lang="es-ES" sz="2900" kern="1200" dirty="0"/>
            <a:t>Posibilidad de acceso con título español de doctora o doctor.</a:t>
          </a:r>
        </a:p>
      </dsp:txBody>
      <dsp:txXfrm>
        <a:off x="659120" y="507829"/>
        <a:ext cx="5087323" cy="1318239"/>
      </dsp:txXfrm>
    </dsp:sp>
    <dsp:sp modelId="{449994B9-BE1B-45DF-90EE-78D6C0B533E5}">
      <dsp:nvSpPr>
        <dsp:cNvPr id="0" name=""/>
        <dsp:cNvSpPr/>
      </dsp:nvSpPr>
      <dsp:spPr>
        <a:xfrm>
          <a:off x="5776349" y="507829"/>
          <a:ext cx="6405562" cy="1318239"/>
        </a:xfrm>
        <a:prstGeom prst="chevron">
          <a:avLst/>
        </a:prstGeom>
        <a:solidFill>
          <a:srgbClr val="03BD5C">
            <a:alpha val="83922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015" tIns="38672" rIns="38672" bIns="38672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900" kern="1200" dirty="0"/>
            <a:t>Posibilidad de acceso con</a:t>
          </a:r>
          <a:r>
            <a:rPr lang="es-ES" sz="2900" b="1" kern="1200" dirty="0"/>
            <a:t> título español o extranjero de doctora o doctor.</a:t>
          </a:r>
        </a:p>
      </dsp:txBody>
      <dsp:txXfrm>
        <a:off x="6435469" y="507829"/>
        <a:ext cx="5087323" cy="1318239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B9862D-A08F-4C31-BB43-2356BBE0D1EF}">
      <dsp:nvSpPr>
        <dsp:cNvPr id="0" name=""/>
        <dsp:cNvSpPr/>
      </dsp:nvSpPr>
      <dsp:spPr>
        <a:xfrm>
          <a:off x="0" y="0"/>
          <a:ext cx="6826362" cy="1226354"/>
        </a:xfrm>
        <a:prstGeom prst="chevron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200"/>
            <a:buFont typeface="Georgia" panose="02040502050405020303" pitchFamily="18" charset="0"/>
            <a:buNone/>
          </a:pPr>
          <a:r>
            <a:rPr lang="es-ES" sz="2800" kern="1200" dirty="0"/>
            <a:t>Sólo se menciona la diligencia sobre </a:t>
          </a:r>
          <a:r>
            <a:rPr lang="es-ES" sz="2800" kern="1200" dirty="0" err="1"/>
            <a:t>cotutela</a:t>
          </a:r>
          <a:r>
            <a:rPr lang="es-ES" sz="2800" kern="1200" dirty="0"/>
            <a:t> en el título español</a:t>
          </a:r>
        </a:p>
      </dsp:txBody>
      <dsp:txXfrm>
        <a:off x="613177" y="0"/>
        <a:ext cx="5600008" cy="1226354"/>
      </dsp:txXfrm>
    </dsp:sp>
    <dsp:sp modelId="{449994B9-BE1B-45DF-90EE-78D6C0B533E5}">
      <dsp:nvSpPr>
        <dsp:cNvPr id="0" name=""/>
        <dsp:cNvSpPr/>
      </dsp:nvSpPr>
      <dsp:spPr>
        <a:xfrm>
          <a:off x="6232921" y="0"/>
          <a:ext cx="5959078" cy="1226354"/>
        </a:xfrm>
        <a:prstGeom prst="chevron">
          <a:avLst/>
        </a:prstGeom>
        <a:solidFill>
          <a:srgbClr val="03BD5C">
            <a:alpha val="83922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 dirty="0"/>
            <a:t>Se hace referencia a la obtención de un título por cada universidad</a:t>
          </a:r>
        </a:p>
      </dsp:txBody>
      <dsp:txXfrm>
        <a:off x="6846098" y="0"/>
        <a:ext cx="4732724" cy="1226354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B9862D-A08F-4C31-BB43-2356BBE0D1EF}">
      <dsp:nvSpPr>
        <dsp:cNvPr id="0" name=""/>
        <dsp:cNvSpPr/>
      </dsp:nvSpPr>
      <dsp:spPr>
        <a:xfrm>
          <a:off x="0" y="0"/>
          <a:ext cx="8495873" cy="1526281"/>
        </a:xfrm>
        <a:prstGeom prst="chevron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200"/>
            <a:buFont typeface="Georgia" panose="02040502050405020303" pitchFamily="18" charset="0"/>
            <a:buNone/>
          </a:pPr>
          <a:r>
            <a:rPr lang="es-ES" sz="2800" kern="1200" dirty="0"/>
            <a:t>No hay especificación adicional sobre requisitos para obtener la mención de doctorado internacional</a:t>
          </a:r>
        </a:p>
      </dsp:txBody>
      <dsp:txXfrm>
        <a:off x="763141" y="0"/>
        <a:ext cx="6969592" cy="1526281"/>
      </dsp:txXfrm>
    </dsp:sp>
    <dsp:sp modelId="{449994B9-BE1B-45DF-90EE-78D6C0B533E5}">
      <dsp:nvSpPr>
        <dsp:cNvPr id="0" name=""/>
        <dsp:cNvSpPr/>
      </dsp:nvSpPr>
      <dsp:spPr>
        <a:xfrm>
          <a:off x="7757296" y="0"/>
          <a:ext cx="7416478" cy="1526281"/>
        </a:xfrm>
        <a:prstGeom prst="chevron">
          <a:avLst/>
        </a:prstGeom>
        <a:solidFill>
          <a:srgbClr val="03BD5C">
            <a:alpha val="83922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 dirty="0"/>
            <a:t>Para la mención internacional las estancias deberán realizarse en instituciones diferentes de las que suscriben el convenio</a:t>
          </a:r>
        </a:p>
      </dsp:txBody>
      <dsp:txXfrm>
        <a:off x="8520437" y="0"/>
        <a:ext cx="5890197" cy="1526281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B9862D-A08F-4C31-BB43-2356BBE0D1EF}">
      <dsp:nvSpPr>
        <dsp:cNvPr id="0" name=""/>
        <dsp:cNvSpPr/>
      </dsp:nvSpPr>
      <dsp:spPr>
        <a:xfrm>
          <a:off x="0" y="0"/>
          <a:ext cx="7803576" cy="1401910"/>
        </a:xfrm>
        <a:prstGeom prst="chevron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200"/>
            <a:buFont typeface="Georgia" panose="02040502050405020303" pitchFamily="18" charset="0"/>
            <a:buNone/>
          </a:pPr>
          <a:r>
            <a:rPr lang="es-ES" sz="2400" kern="1200" dirty="0"/>
            <a:t>Posibilidad de contrato con una empresa del sector privado o público o con una administración pública</a:t>
          </a:r>
        </a:p>
      </dsp:txBody>
      <dsp:txXfrm>
        <a:off x="700955" y="0"/>
        <a:ext cx="6401666" cy="1401910"/>
      </dsp:txXfrm>
    </dsp:sp>
    <dsp:sp modelId="{449994B9-BE1B-45DF-90EE-78D6C0B533E5}">
      <dsp:nvSpPr>
        <dsp:cNvPr id="0" name=""/>
        <dsp:cNvSpPr/>
      </dsp:nvSpPr>
      <dsp:spPr>
        <a:xfrm>
          <a:off x="7125183" y="0"/>
          <a:ext cx="6812137" cy="1401910"/>
        </a:xfrm>
        <a:prstGeom prst="chevron">
          <a:avLst/>
        </a:prstGeom>
        <a:solidFill>
          <a:srgbClr val="03BD5C">
            <a:alpha val="83922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/>
            <a:t>Se excluyen de la posibilidad de contrato universidades, OPIS y hospitales universitarios, salvo que el contenido de la tesis sea eminentemente aplicado</a:t>
          </a:r>
        </a:p>
      </dsp:txBody>
      <dsp:txXfrm>
        <a:off x="7826138" y="0"/>
        <a:ext cx="5410227" cy="1401910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B9862D-A08F-4C31-BB43-2356BBE0D1EF}">
      <dsp:nvSpPr>
        <dsp:cNvPr id="0" name=""/>
        <dsp:cNvSpPr/>
      </dsp:nvSpPr>
      <dsp:spPr>
        <a:xfrm>
          <a:off x="0" y="0"/>
          <a:ext cx="6826362" cy="1226354"/>
        </a:xfrm>
        <a:prstGeom prst="chevron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200"/>
            <a:buFont typeface="Georgia" panose="02040502050405020303" pitchFamily="18" charset="0"/>
            <a:buNone/>
          </a:pPr>
          <a:r>
            <a:rPr lang="es-ES" sz="2800" kern="1200" dirty="0"/>
            <a:t>No especifica duración mínima del contrato</a:t>
          </a:r>
        </a:p>
      </dsp:txBody>
      <dsp:txXfrm>
        <a:off x="613177" y="0"/>
        <a:ext cx="5600008" cy="1226354"/>
      </dsp:txXfrm>
    </dsp:sp>
    <dsp:sp modelId="{449994B9-BE1B-45DF-90EE-78D6C0B533E5}">
      <dsp:nvSpPr>
        <dsp:cNvPr id="0" name=""/>
        <dsp:cNvSpPr/>
      </dsp:nvSpPr>
      <dsp:spPr>
        <a:xfrm>
          <a:off x="6232921" y="0"/>
          <a:ext cx="5959078" cy="1226354"/>
        </a:xfrm>
        <a:prstGeom prst="chevron">
          <a:avLst/>
        </a:prstGeom>
        <a:solidFill>
          <a:srgbClr val="03BD5C">
            <a:alpha val="83922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 dirty="0"/>
            <a:t>Duración mínima del contrato de un año</a:t>
          </a:r>
        </a:p>
      </dsp:txBody>
      <dsp:txXfrm>
        <a:off x="6846098" y="0"/>
        <a:ext cx="4732724" cy="1226354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B9862D-A08F-4C31-BB43-2356BBE0D1EF}">
      <dsp:nvSpPr>
        <dsp:cNvPr id="0" name=""/>
        <dsp:cNvSpPr/>
      </dsp:nvSpPr>
      <dsp:spPr>
        <a:xfrm>
          <a:off x="0" y="0"/>
          <a:ext cx="7920904" cy="1422988"/>
        </a:xfrm>
        <a:prstGeom prst="chevron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200"/>
            <a:buFont typeface="Georgia" panose="02040502050405020303" pitchFamily="18" charset="0"/>
            <a:buNone/>
          </a:pPr>
          <a:r>
            <a:rPr lang="es-ES" sz="2400" kern="1200" dirty="0"/>
            <a:t>No hay indicaciones sobre composición del tribunal</a:t>
          </a:r>
        </a:p>
      </dsp:txBody>
      <dsp:txXfrm>
        <a:off x="711494" y="0"/>
        <a:ext cx="6497916" cy="1422988"/>
      </dsp:txXfrm>
    </dsp:sp>
    <dsp:sp modelId="{449994B9-BE1B-45DF-90EE-78D6C0B533E5}">
      <dsp:nvSpPr>
        <dsp:cNvPr id="0" name=""/>
        <dsp:cNvSpPr/>
      </dsp:nvSpPr>
      <dsp:spPr>
        <a:xfrm>
          <a:off x="7232311" y="0"/>
          <a:ext cx="6914559" cy="1422988"/>
        </a:xfrm>
        <a:prstGeom prst="chevron">
          <a:avLst/>
        </a:prstGeom>
        <a:solidFill>
          <a:srgbClr val="03BD5C">
            <a:alpha val="83922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/>
            <a:t>La persona responsable de la tesis designada por la entidad, empresa o administración pública no podrá formar parte del tribunal de tesis</a:t>
          </a:r>
        </a:p>
      </dsp:txBody>
      <dsp:txXfrm>
        <a:off x="7943805" y="0"/>
        <a:ext cx="5491571" cy="142298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B9862D-A08F-4C31-BB43-2356BBE0D1EF}">
      <dsp:nvSpPr>
        <dsp:cNvPr id="0" name=""/>
        <dsp:cNvSpPr/>
      </dsp:nvSpPr>
      <dsp:spPr>
        <a:xfrm>
          <a:off x="0" y="399158"/>
          <a:ext cx="6648372" cy="1368208"/>
        </a:xfrm>
        <a:prstGeom prst="chevron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015" tIns="40005" rIns="40005" bIns="40005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200"/>
            <a:buFont typeface="Georgia" panose="02040502050405020303" pitchFamily="18" charset="0"/>
            <a:buNone/>
          </a:pPr>
          <a:r>
            <a:rPr lang="es-ES" sz="3000" kern="1200" dirty="0"/>
            <a:t>No se menciona el aval de director o directora.</a:t>
          </a:r>
        </a:p>
      </dsp:txBody>
      <dsp:txXfrm>
        <a:off x="684104" y="399158"/>
        <a:ext cx="5280164" cy="1368208"/>
      </dsp:txXfrm>
    </dsp:sp>
    <dsp:sp modelId="{449994B9-BE1B-45DF-90EE-78D6C0B533E5}">
      <dsp:nvSpPr>
        <dsp:cNvPr id="0" name=""/>
        <dsp:cNvSpPr/>
      </dsp:nvSpPr>
      <dsp:spPr>
        <a:xfrm>
          <a:off x="5918646" y="399158"/>
          <a:ext cx="6648372" cy="1368208"/>
        </a:xfrm>
        <a:prstGeom prst="chevron">
          <a:avLst/>
        </a:prstGeom>
        <a:solidFill>
          <a:srgbClr val="03BD5C">
            <a:alpha val="83922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015" tIns="40005" rIns="40005" bIns="40005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000" kern="1200" dirty="0"/>
            <a:t>Se recomienda establecer el aval de un posible director o directora de tesis.</a:t>
          </a:r>
        </a:p>
      </dsp:txBody>
      <dsp:txXfrm>
        <a:off x="6602750" y="399158"/>
        <a:ext cx="5280164" cy="136820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B9862D-A08F-4C31-BB43-2356BBE0D1EF}">
      <dsp:nvSpPr>
        <dsp:cNvPr id="0" name=""/>
        <dsp:cNvSpPr/>
      </dsp:nvSpPr>
      <dsp:spPr>
        <a:xfrm>
          <a:off x="0" y="239064"/>
          <a:ext cx="6648372" cy="1368208"/>
        </a:xfrm>
        <a:prstGeom prst="chevron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015" tIns="38672" rIns="38672" bIns="38672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200"/>
            <a:buFont typeface="Georgia" panose="02040502050405020303" pitchFamily="18" charset="0"/>
            <a:buNone/>
          </a:pPr>
          <a:r>
            <a:rPr lang="es-ES" sz="2900" kern="1200" dirty="0"/>
            <a:t>No especifica garantías en el procedimiento de admisión.</a:t>
          </a:r>
        </a:p>
      </dsp:txBody>
      <dsp:txXfrm>
        <a:off x="684104" y="239064"/>
        <a:ext cx="5280164" cy="1368208"/>
      </dsp:txXfrm>
    </dsp:sp>
    <dsp:sp modelId="{449994B9-BE1B-45DF-90EE-78D6C0B533E5}">
      <dsp:nvSpPr>
        <dsp:cNvPr id="0" name=""/>
        <dsp:cNvSpPr/>
      </dsp:nvSpPr>
      <dsp:spPr>
        <a:xfrm>
          <a:off x="5995308" y="239064"/>
          <a:ext cx="6648372" cy="1368208"/>
        </a:xfrm>
        <a:prstGeom prst="chevron">
          <a:avLst/>
        </a:prstGeom>
        <a:solidFill>
          <a:srgbClr val="03BD5C">
            <a:alpha val="83922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015" tIns="38672" rIns="38672" bIns="38672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900" kern="1200" dirty="0"/>
            <a:t>Obliga a garantías de información sobre el procedimiento y orientación del estudiantado.</a:t>
          </a:r>
        </a:p>
      </dsp:txBody>
      <dsp:txXfrm>
        <a:off x="6679412" y="239064"/>
        <a:ext cx="5280164" cy="136820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B9862D-A08F-4C31-BB43-2356BBE0D1EF}">
      <dsp:nvSpPr>
        <dsp:cNvPr id="0" name=""/>
        <dsp:cNvSpPr/>
      </dsp:nvSpPr>
      <dsp:spPr>
        <a:xfrm>
          <a:off x="0" y="239064"/>
          <a:ext cx="6648372" cy="1368208"/>
        </a:xfrm>
        <a:prstGeom prst="chevron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015" tIns="40005" rIns="40005" bIns="40005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200"/>
            <a:buFont typeface="Georgia" panose="02040502050405020303" pitchFamily="18" charset="0"/>
            <a:buNone/>
          </a:pPr>
          <a:r>
            <a:rPr lang="es-ES" sz="3000" kern="1200" dirty="0"/>
            <a:t>No fija reserva de plazas por discapacidad.</a:t>
          </a:r>
        </a:p>
      </dsp:txBody>
      <dsp:txXfrm>
        <a:off x="684104" y="239064"/>
        <a:ext cx="5280164" cy="1368208"/>
      </dsp:txXfrm>
    </dsp:sp>
    <dsp:sp modelId="{449994B9-BE1B-45DF-90EE-78D6C0B533E5}">
      <dsp:nvSpPr>
        <dsp:cNvPr id="0" name=""/>
        <dsp:cNvSpPr/>
      </dsp:nvSpPr>
      <dsp:spPr>
        <a:xfrm>
          <a:off x="5995308" y="239064"/>
          <a:ext cx="6648372" cy="1368208"/>
        </a:xfrm>
        <a:prstGeom prst="chevron">
          <a:avLst/>
        </a:prstGeom>
        <a:solidFill>
          <a:srgbClr val="03BD5C">
            <a:alpha val="83922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015" tIns="40005" rIns="40005" bIns="40005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000" kern="1200" dirty="0"/>
            <a:t>5% de plazas reservadas a aspirantes con discapacidad ≥ 33%.</a:t>
          </a:r>
        </a:p>
      </dsp:txBody>
      <dsp:txXfrm>
        <a:off x="6679412" y="239064"/>
        <a:ext cx="5280164" cy="136820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B9862D-A08F-4C31-BB43-2356BBE0D1EF}">
      <dsp:nvSpPr>
        <dsp:cNvPr id="0" name=""/>
        <dsp:cNvSpPr/>
      </dsp:nvSpPr>
      <dsp:spPr>
        <a:xfrm>
          <a:off x="0" y="1759650"/>
          <a:ext cx="6405562" cy="1318239"/>
        </a:xfrm>
        <a:prstGeom prst="chevron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012" tIns="30671" rIns="30671" bIns="3067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200"/>
            <a:buFont typeface="Georgia" panose="02040502050405020303" pitchFamily="18" charset="0"/>
            <a:buNone/>
          </a:pPr>
          <a:r>
            <a:rPr lang="es-ES" sz="2300" kern="1200" dirty="0"/>
            <a:t>Plazo normal	 	3 años</a:t>
          </a:r>
        </a:p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200"/>
            <a:buFont typeface="Georgia" panose="02040502050405020303" pitchFamily="18" charset="0"/>
            <a:buNone/>
          </a:pPr>
          <a:r>
            <a:rPr lang="es-ES" sz="2300" kern="1200" dirty="0"/>
            <a:t>Prórroga ordinaria  	1 año</a:t>
          </a:r>
        </a:p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200"/>
            <a:buFont typeface="Georgia" panose="02040502050405020303" pitchFamily="18" charset="0"/>
            <a:buNone/>
          </a:pPr>
          <a:r>
            <a:rPr lang="es-ES" sz="2300" kern="1200" dirty="0"/>
            <a:t>Prórroga extraordinaria 	1 año</a:t>
          </a:r>
        </a:p>
      </dsp:txBody>
      <dsp:txXfrm>
        <a:off x="659120" y="1759650"/>
        <a:ext cx="5087323" cy="1318239"/>
      </dsp:txXfrm>
    </dsp:sp>
    <dsp:sp modelId="{449994B9-BE1B-45DF-90EE-78D6C0B533E5}">
      <dsp:nvSpPr>
        <dsp:cNvPr id="0" name=""/>
        <dsp:cNvSpPr/>
      </dsp:nvSpPr>
      <dsp:spPr>
        <a:xfrm>
          <a:off x="5786437" y="1759650"/>
          <a:ext cx="6405562" cy="1318239"/>
        </a:xfrm>
        <a:prstGeom prst="chevron">
          <a:avLst/>
        </a:prstGeom>
        <a:solidFill>
          <a:srgbClr val="03BD5C">
            <a:alpha val="83922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012" tIns="30671" rIns="30671" bIns="3067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300" kern="1200" dirty="0"/>
            <a:t>4 años 	Plazo normal	6 años</a:t>
          </a:r>
        </a:p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200"/>
            <a:buFont typeface="Georgia" panose="02040502050405020303" pitchFamily="18" charset="0"/>
            <a:buNone/>
          </a:pPr>
          <a:r>
            <a:rPr lang="es-ES" sz="2300" kern="1200" dirty="0"/>
            <a:t>1 año	Prórroga única   	1 año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200"/>
            <a:buFont typeface="Georgia" panose="02040502050405020303" pitchFamily="18" charset="0"/>
            <a:buNone/>
          </a:pPr>
          <a:endParaRPr lang="es-ES" sz="2300" kern="1200" dirty="0"/>
        </a:p>
      </dsp:txBody>
      <dsp:txXfrm>
        <a:off x="6445557" y="1759650"/>
        <a:ext cx="5087323" cy="131823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B9862D-A08F-4C31-BB43-2356BBE0D1EF}">
      <dsp:nvSpPr>
        <dsp:cNvPr id="0" name=""/>
        <dsp:cNvSpPr/>
      </dsp:nvSpPr>
      <dsp:spPr>
        <a:xfrm>
          <a:off x="0" y="1759650"/>
          <a:ext cx="6405562" cy="1318239"/>
        </a:xfrm>
        <a:prstGeom prst="chevron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012" tIns="30671" rIns="30671" bIns="3067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200"/>
            <a:buFont typeface="Georgia" panose="02040502050405020303" pitchFamily="18" charset="0"/>
            <a:buNone/>
          </a:pPr>
          <a:r>
            <a:rPr lang="es-ES" sz="2300" kern="1200" dirty="0"/>
            <a:t>Plazo normal	 	5 años</a:t>
          </a:r>
        </a:p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200"/>
            <a:buFont typeface="Georgia" panose="02040502050405020303" pitchFamily="18" charset="0"/>
            <a:buNone/>
          </a:pPr>
          <a:r>
            <a:rPr lang="es-ES" sz="2300" kern="1200" dirty="0"/>
            <a:t>Prórroga ordinaria  	2 años</a:t>
          </a:r>
        </a:p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200"/>
            <a:buFont typeface="Georgia" panose="02040502050405020303" pitchFamily="18" charset="0"/>
            <a:buNone/>
          </a:pPr>
          <a:r>
            <a:rPr lang="es-ES" sz="2300" kern="1200" dirty="0"/>
            <a:t>Prórroga extraordinaria 	1 año</a:t>
          </a:r>
        </a:p>
      </dsp:txBody>
      <dsp:txXfrm>
        <a:off x="659120" y="1759650"/>
        <a:ext cx="5087323" cy="1318239"/>
      </dsp:txXfrm>
    </dsp:sp>
    <dsp:sp modelId="{449994B9-BE1B-45DF-90EE-78D6C0B533E5}">
      <dsp:nvSpPr>
        <dsp:cNvPr id="0" name=""/>
        <dsp:cNvSpPr/>
      </dsp:nvSpPr>
      <dsp:spPr>
        <a:xfrm>
          <a:off x="5786437" y="1759650"/>
          <a:ext cx="6405562" cy="1318239"/>
        </a:xfrm>
        <a:prstGeom prst="chevron">
          <a:avLst/>
        </a:prstGeom>
        <a:solidFill>
          <a:srgbClr val="03BD5C">
            <a:alpha val="83922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012" tIns="30671" rIns="30671" bIns="3067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300" kern="1200" dirty="0"/>
            <a:t>7 años 	Plazo normal	9 años</a:t>
          </a:r>
        </a:p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200"/>
            <a:buFont typeface="Georgia" panose="02040502050405020303" pitchFamily="18" charset="0"/>
            <a:buNone/>
          </a:pPr>
          <a:r>
            <a:rPr lang="es-ES" sz="2300" kern="1200" dirty="0"/>
            <a:t>1 año	Prórroga única  	1 año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200"/>
            <a:buFont typeface="Georgia" panose="02040502050405020303" pitchFamily="18" charset="0"/>
            <a:buNone/>
          </a:pPr>
          <a:endParaRPr lang="es-ES" sz="2300" kern="1200" dirty="0"/>
        </a:p>
      </dsp:txBody>
      <dsp:txXfrm>
        <a:off x="6445557" y="1759650"/>
        <a:ext cx="5087323" cy="131823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B9862D-A08F-4C31-BB43-2356BBE0D1EF}">
      <dsp:nvSpPr>
        <dsp:cNvPr id="0" name=""/>
        <dsp:cNvSpPr/>
      </dsp:nvSpPr>
      <dsp:spPr>
        <a:xfrm>
          <a:off x="0" y="0"/>
          <a:ext cx="6826362" cy="1226354"/>
        </a:xfrm>
        <a:prstGeom prst="chevron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200"/>
            <a:buFont typeface="Georgia" panose="02040502050405020303" pitchFamily="18" charset="0"/>
            <a:buNone/>
          </a:pPr>
          <a:r>
            <a:rPr lang="es-ES" sz="2800" kern="1200" dirty="0"/>
            <a:t>1 año ampliable por otro más</a:t>
          </a:r>
        </a:p>
      </dsp:txBody>
      <dsp:txXfrm>
        <a:off x="613177" y="0"/>
        <a:ext cx="5600008" cy="1226354"/>
      </dsp:txXfrm>
    </dsp:sp>
    <dsp:sp modelId="{449994B9-BE1B-45DF-90EE-78D6C0B533E5}">
      <dsp:nvSpPr>
        <dsp:cNvPr id="0" name=""/>
        <dsp:cNvSpPr/>
      </dsp:nvSpPr>
      <dsp:spPr>
        <a:xfrm>
          <a:off x="6232921" y="0"/>
          <a:ext cx="5959078" cy="1226354"/>
        </a:xfrm>
        <a:prstGeom prst="chevron">
          <a:avLst/>
        </a:prstGeom>
        <a:solidFill>
          <a:srgbClr val="03BD5C">
            <a:alpha val="83922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 dirty="0"/>
            <a:t>Máximo de 2 años, en un único período o en varios</a:t>
          </a:r>
        </a:p>
      </dsp:txBody>
      <dsp:txXfrm>
        <a:off x="6846098" y="0"/>
        <a:ext cx="4732724" cy="122635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B9862D-A08F-4C31-BB43-2356BBE0D1EF}">
      <dsp:nvSpPr>
        <dsp:cNvPr id="0" name=""/>
        <dsp:cNvSpPr/>
      </dsp:nvSpPr>
      <dsp:spPr>
        <a:xfrm>
          <a:off x="0" y="0"/>
          <a:ext cx="6730191" cy="3031008"/>
        </a:xfrm>
        <a:prstGeom prst="chevron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200"/>
            <a:buFont typeface="Georgia" panose="02040502050405020303" pitchFamily="18" charset="0"/>
            <a:buNone/>
          </a:pPr>
          <a:r>
            <a:rPr lang="es-ES" sz="2400" kern="1200" dirty="0"/>
            <a:t>Baja por enfermedad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200"/>
            <a:buFont typeface="Georgia" panose="02040502050405020303" pitchFamily="18" charset="0"/>
            <a:buNone/>
          </a:pPr>
          <a:r>
            <a:rPr lang="es-ES" sz="2400" kern="1200" dirty="0"/>
            <a:t>Baja por embarazo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200"/>
            <a:buFont typeface="Georgia" panose="02040502050405020303" pitchFamily="18" charset="0"/>
            <a:buNone/>
          </a:pPr>
          <a:r>
            <a:rPr lang="es-ES" sz="2400" kern="1200" dirty="0"/>
            <a:t>Otras previstas por la norma</a:t>
          </a:r>
        </a:p>
      </dsp:txBody>
      <dsp:txXfrm>
        <a:off x="1515504" y="0"/>
        <a:ext cx="3699183" cy="3031008"/>
      </dsp:txXfrm>
    </dsp:sp>
    <dsp:sp modelId="{449994B9-BE1B-45DF-90EE-78D6C0B533E5}">
      <dsp:nvSpPr>
        <dsp:cNvPr id="0" name=""/>
        <dsp:cNvSpPr/>
      </dsp:nvSpPr>
      <dsp:spPr>
        <a:xfrm>
          <a:off x="5566707" y="0"/>
          <a:ext cx="8036050" cy="3031008"/>
        </a:xfrm>
        <a:prstGeom prst="chevron">
          <a:avLst/>
        </a:prstGeom>
        <a:solidFill>
          <a:srgbClr val="03BD5C">
            <a:alpha val="83922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/>
            <a:t>Incapacidad temporal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/>
            <a:t>Nacimiento, adopción guarda con fines de adopción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/>
            <a:t>Acogimiento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/>
            <a:t>Riesgo en embarazo o lactancia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/>
            <a:t>Violencia de género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/>
            <a:t>Otras previstas por la norma</a:t>
          </a:r>
        </a:p>
      </dsp:txBody>
      <dsp:txXfrm>
        <a:off x="7082211" y="0"/>
        <a:ext cx="5005042" cy="30310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s-ES_tradnl" altLang="es-E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74C9960E-FB2F-4ADB-B758-2D06ABB3A9CF}" type="datetime1">
              <a:rPr lang="en-US" altLang="es-ES"/>
              <a:pPr>
                <a:defRPr/>
              </a:pPr>
              <a:t>5/24/2024</a:t>
            </a:fld>
            <a:endParaRPr lang="en-US" alt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s-ES_tradnl" alt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DDAD232E-00D1-4215-9DD9-E04FCA6F58FC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33575634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s-ES_tradnl" altLang="es-E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39B12C69-D5B8-42FD-922B-D7EAEF7D6218}" type="datetime1">
              <a:rPr lang="en-US" altLang="es-ES"/>
              <a:pPr>
                <a:defRPr/>
              </a:pPr>
              <a:t>5/24/2024</a:t>
            </a:fld>
            <a:endParaRPr lang="en-US" alt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s-ES_tradnl" altLang="es-E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ES" noProof="0"/>
              <a:t>Click to edit Master text styles</a:t>
            </a:r>
          </a:p>
          <a:p>
            <a:pPr lvl="1"/>
            <a:r>
              <a:rPr lang="en-US" altLang="es-ES" noProof="0"/>
              <a:t>Second level</a:t>
            </a:r>
          </a:p>
          <a:p>
            <a:pPr lvl="2"/>
            <a:r>
              <a:rPr lang="en-US" altLang="es-ES" noProof="0"/>
              <a:t>Third level</a:t>
            </a:r>
          </a:p>
          <a:p>
            <a:pPr lvl="3"/>
            <a:r>
              <a:rPr lang="en-US" altLang="es-ES" noProof="0"/>
              <a:t>Fourth level</a:t>
            </a:r>
          </a:p>
          <a:p>
            <a:pPr lvl="4"/>
            <a:r>
              <a:rPr lang="en-US" altLang="es-E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s-ES_tradnl" alt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70699BB-032C-4573-B7F8-3F110AA8FB9B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376970671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1219200" rtl="0" eaLnBrk="0" fontAlgn="base" hangingPunct="0">
      <a:spcBef>
        <a:spcPct val="30000"/>
      </a:spcBef>
      <a:spcAft>
        <a:spcPct val="0"/>
      </a:spcAft>
      <a:defRPr sz="3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1219200" algn="l" defTabSz="1219200" rtl="0" eaLnBrk="0" fontAlgn="base" hangingPunct="0">
      <a:spcBef>
        <a:spcPct val="30000"/>
      </a:spcBef>
      <a:spcAft>
        <a:spcPct val="0"/>
      </a:spcAft>
      <a:defRPr sz="3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2438400" algn="l" defTabSz="1219200" rtl="0" eaLnBrk="0" fontAlgn="base" hangingPunct="0">
      <a:spcBef>
        <a:spcPct val="30000"/>
      </a:spcBef>
      <a:spcAft>
        <a:spcPct val="0"/>
      </a:spcAft>
      <a:defRPr sz="3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3657600" algn="l" defTabSz="1219200" rtl="0" eaLnBrk="0" fontAlgn="base" hangingPunct="0">
      <a:spcBef>
        <a:spcPct val="30000"/>
      </a:spcBef>
      <a:spcAft>
        <a:spcPct val="0"/>
      </a:spcAft>
      <a:defRPr sz="3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4876800" algn="l" defTabSz="1219200" rtl="0" eaLnBrk="0" fontAlgn="base" hangingPunct="0">
      <a:spcBef>
        <a:spcPct val="30000"/>
      </a:spcBef>
      <a:spcAft>
        <a:spcPct val="0"/>
      </a:spcAft>
      <a:defRPr sz="3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6096305" algn="l" defTabSz="1219261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6pPr>
    <a:lvl7pPr marL="7315566" algn="l" defTabSz="1219261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7pPr>
    <a:lvl8pPr marL="8534827" algn="l" defTabSz="1219261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8pPr>
    <a:lvl9pPr marL="9754088" algn="l" defTabSz="1219261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4DF9C5FD-8C46-4C32-8F22-BFA1FC0E5A8F}"/>
              </a:ext>
            </a:extLst>
          </p:cNvPr>
          <p:cNvSpPr/>
          <p:nvPr userDrawn="1"/>
        </p:nvSpPr>
        <p:spPr>
          <a:xfrm>
            <a:off x="15966831" y="11852031"/>
            <a:ext cx="1740877" cy="15298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CF7D61C-41FC-4EAA-AD45-864B24728C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3106400" y="12712700"/>
            <a:ext cx="4267200" cy="730250"/>
          </a:xfrm>
          <a:prstGeom prst="rect">
            <a:avLst/>
          </a:prstGeom>
        </p:spPr>
        <p:txBody>
          <a:bodyPr vert="horz" wrap="square" lIns="243852" tIns="121926" rIns="243852" bIns="121926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2400" smtClean="0">
                <a:solidFill>
                  <a:srgbClr val="A5A6A5"/>
                </a:solidFill>
                <a:latin typeface="Roboto Light" charset="0"/>
                <a:cs typeface="Roboto Light" charset="0"/>
              </a:defRPr>
            </a:lvl1pPr>
          </a:lstStyle>
          <a:p>
            <a:pPr>
              <a:defRPr/>
            </a:pPr>
            <a:fld id="{D46F5C98-9B9A-407D-8B40-31FF6E36EDD0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563157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6D5D2DDB-4B45-494F-8578-B7B20FB4D89E}"/>
              </a:ext>
            </a:extLst>
          </p:cNvPr>
          <p:cNvSpPr/>
          <p:nvPr userDrawn="1"/>
        </p:nvSpPr>
        <p:spPr>
          <a:xfrm>
            <a:off x="15966831" y="11852031"/>
            <a:ext cx="1740877" cy="15298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C07D28F-D1B2-46E9-8134-72F416A2E6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3106400" y="12712700"/>
            <a:ext cx="4267200" cy="730250"/>
          </a:xfrm>
          <a:prstGeom prst="rect">
            <a:avLst/>
          </a:prstGeom>
        </p:spPr>
        <p:txBody>
          <a:bodyPr vert="horz" wrap="square" lIns="243852" tIns="121926" rIns="243852" bIns="121926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2400" smtClean="0">
                <a:solidFill>
                  <a:srgbClr val="A5A6A5"/>
                </a:solidFill>
                <a:latin typeface="Roboto Light" charset="0"/>
                <a:cs typeface="Roboto Light" charset="0"/>
              </a:defRPr>
            </a:lvl1pPr>
          </a:lstStyle>
          <a:p>
            <a:pPr>
              <a:defRPr/>
            </a:pPr>
            <a:fld id="{D46F5C98-9B9A-407D-8B40-31FF6E36EDD0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22061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914400" y="549275"/>
            <a:ext cx="164592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43852" tIns="121926" rIns="243852" bIns="12192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E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14400" y="3200400"/>
            <a:ext cx="16459200" cy="905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43852" tIns="121926" rIns="243852" bIns="1219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ES"/>
              <a:t>Click to edit Master text styles</a:t>
            </a:r>
          </a:p>
          <a:p>
            <a:pPr lvl="1"/>
            <a:r>
              <a:rPr lang="en-US" altLang="es-ES"/>
              <a:t>Second level</a:t>
            </a:r>
          </a:p>
          <a:p>
            <a:pPr lvl="2"/>
            <a:r>
              <a:rPr lang="en-US" altLang="es-ES"/>
              <a:t>Third level</a:t>
            </a:r>
          </a:p>
          <a:p>
            <a:pPr lvl="3"/>
            <a:r>
              <a:rPr lang="en-US" altLang="es-ES"/>
              <a:t>Fourth level</a:t>
            </a:r>
          </a:p>
          <a:p>
            <a:pPr lvl="4"/>
            <a:r>
              <a:rPr lang="en-US" altLang="es-E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106400" y="12712700"/>
            <a:ext cx="4267200" cy="730250"/>
          </a:xfrm>
          <a:prstGeom prst="rect">
            <a:avLst/>
          </a:prstGeom>
        </p:spPr>
        <p:txBody>
          <a:bodyPr vert="horz" wrap="square" lIns="243852" tIns="121926" rIns="243852" bIns="121926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2400" smtClean="0">
                <a:solidFill>
                  <a:srgbClr val="A5A6A5"/>
                </a:solidFill>
                <a:latin typeface="Roboto Light" charset="0"/>
                <a:cs typeface="Roboto Light" charset="0"/>
              </a:defRPr>
            </a:lvl1pPr>
          </a:lstStyle>
          <a:p>
            <a:pPr>
              <a:defRPr/>
            </a:pPr>
            <a:fld id="{D46F5C98-9B9A-407D-8B40-31FF6E36EDD0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  <p:sp>
        <p:nvSpPr>
          <p:cNvPr id="8" name="Oval 7"/>
          <p:cNvSpPr>
            <a:spLocks noChangeAspect="1"/>
          </p:cNvSpPr>
          <p:nvPr userDrawn="1"/>
        </p:nvSpPr>
        <p:spPr>
          <a:xfrm>
            <a:off x="16370300" y="12155488"/>
            <a:ext cx="914400" cy="911225"/>
          </a:xfrm>
          <a:prstGeom prst="ellipse">
            <a:avLst/>
          </a:prstGeom>
          <a:solidFill>
            <a:srgbClr val="D530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1" tIns="34286" rIns="68571" bIns="34286" anchor="ctr"/>
          <a:lstStyle>
            <a:lvl1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s-ES_tradnl" altLang="es-ES" sz="3600">
              <a:solidFill>
                <a:srgbClr val="FFFFFF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15976600" y="12212638"/>
            <a:ext cx="1716088" cy="730250"/>
          </a:xfrm>
          <a:prstGeom prst="rect">
            <a:avLst/>
          </a:prstGeom>
        </p:spPr>
        <p:txBody>
          <a:bodyPr lIns="243852" tIns="121926" rIns="243852" bIns="121926" anchor="ctr"/>
          <a:lstStyle>
            <a:lvl1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fld id="{06023242-07AB-4A52-9CA6-70FDFBD87D3F}" type="slidenum">
              <a:rPr lang="en-US" altLang="es-ES" sz="1800" smtClean="0">
                <a:solidFill>
                  <a:schemeClr val="bg1"/>
                </a:solidFill>
                <a:latin typeface="Roboto Regular" charset="0"/>
                <a:cs typeface="Roboto Regular" charset="0"/>
              </a:rPr>
              <a:pPr algn="ctr" eaLnBrk="1" hangingPunct="1">
                <a:defRPr/>
              </a:pPr>
              <a:t>‹Nº›</a:t>
            </a:fld>
            <a:endParaRPr lang="en-US" altLang="es-ES" sz="1800">
              <a:solidFill>
                <a:schemeClr val="bg1"/>
              </a:solidFill>
              <a:latin typeface="Roboto Regular" charset="0"/>
              <a:cs typeface="Roboto Regular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2" r:id="rId1"/>
    <p:sldLayoutId id="2147484163" r:id="rId2"/>
  </p:sldLayoutIdLst>
  <p:hf hdr="0" ftr="0" dt="0"/>
  <p:txStyles>
    <p:titleStyle>
      <a:lvl1pPr algn="ctr" defTabSz="912813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Roboto Light"/>
          <a:ea typeface="ＭＳ Ｐゴシック" charset="-128"/>
          <a:cs typeface="Roboto Light"/>
        </a:defRPr>
      </a:lvl1pPr>
      <a:lvl2pPr algn="ctr" defTabSz="912813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Roboto Light" charset="0"/>
          <a:ea typeface="ＭＳ Ｐゴシック" charset="-128"/>
          <a:cs typeface="Roboto Light" charset="0"/>
        </a:defRPr>
      </a:lvl2pPr>
      <a:lvl3pPr algn="ctr" defTabSz="912813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Roboto Light" charset="0"/>
          <a:ea typeface="ＭＳ Ｐゴシック" charset="-128"/>
          <a:cs typeface="Roboto Light" charset="0"/>
        </a:defRPr>
      </a:lvl3pPr>
      <a:lvl4pPr algn="ctr" defTabSz="912813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Roboto Light" charset="0"/>
          <a:ea typeface="ＭＳ Ｐゴシック" charset="-128"/>
          <a:cs typeface="Roboto Light" charset="0"/>
        </a:defRPr>
      </a:lvl4pPr>
      <a:lvl5pPr algn="ctr" defTabSz="912813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Roboto Light" charset="0"/>
          <a:ea typeface="ＭＳ Ｐゴシック" charset="-128"/>
          <a:cs typeface="Roboto Light" charset="0"/>
        </a:defRPr>
      </a:lvl5pPr>
      <a:lvl6pPr marL="457200" algn="ctr" defTabSz="912813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Roboto Light" charset="0"/>
          <a:ea typeface="ＭＳ Ｐゴシック" charset="-128"/>
          <a:cs typeface="Roboto Light" charset="0"/>
        </a:defRPr>
      </a:lvl6pPr>
      <a:lvl7pPr marL="914400" algn="ctr" defTabSz="912813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Roboto Light" charset="0"/>
          <a:ea typeface="ＭＳ Ｐゴシック" charset="-128"/>
          <a:cs typeface="Roboto Light" charset="0"/>
        </a:defRPr>
      </a:lvl7pPr>
      <a:lvl8pPr marL="1371600" algn="ctr" defTabSz="912813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Roboto Light" charset="0"/>
          <a:ea typeface="ＭＳ Ｐゴシック" charset="-128"/>
          <a:cs typeface="Roboto Light" charset="0"/>
        </a:defRPr>
      </a:lvl8pPr>
      <a:lvl9pPr marL="1828800" algn="ctr" defTabSz="912813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Roboto Light" charset="0"/>
          <a:ea typeface="ＭＳ Ｐゴシック" charset="-128"/>
          <a:cs typeface="Roboto Light" charset="0"/>
        </a:defRPr>
      </a:lvl9pPr>
    </p:titleStyle>
    <p:bodyStyle>
      <a:lvl1pPr marL="342900" indent="-342900" algn="l" defTabSz="9128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Roboto Light"/>
          <a:ea typeface="ＭＳ Ｐゴシック" charset="-128"/>
          <a:cs typeface="Roboto Light"/>
        </a:defRPr>
      </a:lvl1pPr>
      <a:lvl2pPr marL="912813" indent="-455613" algn="l" defTabSz="9128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700" kern="1200">
          <a:solidFill>
            <a:schemeClr val="tx1"/>
          </a:solidFill>
          <a:latin typeface="Roboto Light"/>
          <a:ea typeface="ＭＳ Ｐゴシック" charset="-128"/>
          <a:cs typeface="Roboto Light"/>
        </a:defRPr>
      </a:lvl2pPr>
      <a:lvl3pPr marL="1827213" indent="-912813" algn="l" defTabSz="9128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Roboto Light"/>
          <a:ea typeface="ＭＳ Ｐゴシック" charset="-128"/>
          <a:cs typeface="Roboto Light"/>
        </a:defRPr>
      </a:lvl3pPr>
      <a:lvl4pPr marL="2741613" indent="-1370013" algn="l" defTabSz="9128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Roboto Light"/>
          <a:ea typeface="ＭＳ Ｐゴシック" charset="-128"/>
          <a:cs typeface="Roboto Light"/>
        </a:defRPr>
      </a:lvl4pPr>
      <a:lvl5pPr marL="3656013" indent="-1827213" algn="l" defTabSz="9128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Roboto Light"/>
          <a:ea typeface="ＭＳ Ｐゴシック" charset="-128"/>
          <a:cs typeface="Roboto Light"/>
        </a:defRPr>
      </a:lvl5pPr>
      <a:lvl6pPr marL="5028781" indent="-457162" algn="l" defTabSz="914324" rtl="0" eaLnBrk="1" latinLnBrk="0" hangingPunct="1">
        <a:spcBef>
          <a:spcPct val="20000"/>
        </a:spcBef>
        <a:buFont typeface="Arial"/>
        <a:buChar char="•"/>
        <a:defRPr sz="3974" kern="1200">
          <a:solidFill>
            <a:schemeClr val="tx1"/>
          </a:solidFill>
          <a:latin typeface="+mn-lt"/>
          <a:ea typeface="+mn-ea"/>
          <a:cs typeface="+mn-cs"/>
        </a:defRPr>
      </a:lvl6pPr>
      <a:lvl7pPr marL="5943104" indent="-457162" algn="l" defTabSz="914324" rtl="0" eaLnBrk="1" latinLnBrk="0" hangingPunct="1">
        <a:spcBef>
          <a:spcPct val="20000"/>
        </a:spcBef>
        <a:buFont typeface="Arial"/>
        <a:buChar char="•"/>
        <a:defRPr sz="3974" kern="1200">
          <a:solidFill>
            <a:schemeClr val="tx1"/>
          </a:solidFill>
          <a:latin typeface="+mn-lt"/>
          <a:ea typeface="+mn-ea"/>
          <a:cs typeface="+mn-cs"/>
        </a:defRPr>
      </a:lvl7pPr>
      <a:lvl8pPr marL="6857428" indent="-457162" algn="l" defTabSz="914324" rtl="0" eaLnBrk="1" latinLnBrk="0" hangingPunct="1">
        <a:spcBef>
          <a:spcPct val="20000"/>
        </a:spcBef>
        <a:buFont typeface="Arial"/>
        <a:buChar char="•"/>
        <a:defRPr sz="3974" kern="1200">
          <a:solidFill>
            <a:schemeClr val="tx1"/>
          </a:solidFill>
          <a:latin typeface="+mn-lt"/>
          <a:ea typeface="+mn-ea"/>
          <a:cs typeface="+mn-cs"/>
        </a:defRPr>
      </a:lvl8pPr>
      <a:lvl9pPr marL="7771752" indent="-457162" algn="l" defTabSz="914324" rtl="0" eaLnBrk="1" latinLnBrk="0" hangingPunct="1">
        <a:spcBef>
          <a:spcPct val="20000"/>
        </a:spcBef>
        <a:buFont typeface="Arial"/>
        <a:buChar char="•"/>
        <a:defRPr sz="397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2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324" algn="l" defTabSz="91432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648" algn="l" defTabSz="91432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971" algn="l" defTabSz="91432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295" algn="l" defTabSz="91432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619" algn="l" defTabSz="91432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943" algn="l" defTabSz="91432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267" algn="l" defTabSz="91432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4591" algn="l" defTabSz="91432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6.xml"/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12" Type="http://schemas.microsoft.com/office/2007/relationships/diagramDrawing" Target="../diagrams/drawing1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5.xml"/><Relationship Id="rId11" Type="http://schemas.openxmlformats.org/officeDocument/2006/relationships/diagramColors" Target="../diagrams/colors16.xml"/><Relationship Id="rId5" Type="http://schemas.openxmlformats.org/officeDocument/2006/relationships/diagramQuickStyle" Target="../diagrams/quickStyle15.xml"/><Relationship Id="rId10" Type="http://schemas.openxmlformats.org/officeDocument/2006/relationships/diagramQuickStyle" Target="../diagrams/quickStyle16.xml"/><Relationship Id="rId4" Type="http://schemas.openxmlformats.org/officeDocument/2006/relationships/diagramLayout" Target="../diagrams/layout15.xml"/><Relationship Id="rId9" Type="http://schemas.openxmlformats.org/officeDocument/2006/relationships/diagramLayout" Target="../diagrams/layout16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8.xml"/><Relationship Id="rId3" Type="http://schemas.openxmlformats.org/officeDocument/2006/relationships/diagramData" Target="../diagrams/data17.xml"/><Relationship Id="rId7" Type="http://schemas.microsoft.com/office/2007/relationships/diagramDrawing" Target="../diagrams/drawing17.xml"/><Relationship Id="rId12" Type="http://schemas.microsoft.com/office/2007/relationships/diagramDrawing" Target="../diagrams/drawing18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7.xml"/><Relationship Id="rId11" Type="http://schemas.openxmlformats.org/officeDocument/2006/relationships/diagramColors" Target="../diagrams/colors18.xml"/><Relationship Id="rId5" Type="http://schemas.openxmlformats.org/officeDocument/2006/relationships/diagramQuickStyle" Target="../diagrams/quickStyle17.xml"/><Relationship Id="rId10" Type="http://schemas.openxmlformats.org/officeDocument/2006/relationships/diagramQuickStyle" Target="../diagrams/quickStyle18.xml"/><Relationship Id="rId4" Type="http://schemas.openxmlformats.org/officeDocument/2006/relationships/diagramLayout" Target="../diagrams/layout17.xml"/><Relationship Id="rId9" Type="http://schemas.openxmlformats.org/officeDocument/2006/relationships/diagramLayout" Target="../diagrams/layout18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0.xml"/><Relationship Id="rId13" Type="http://schemas.openxmlformats.org/officeDocument/2006/relationships/diagramData" Target="../diagrams/data21.xml"/><Relationship Id="rId3" Type="http://schemas.openxmlformats.org/officeDocument/2006/relationships/diagramData" Target="../diagrams/data19.xml"/><Relationship Id="rId7" Type="http://schemas.microsoft.com/office/2007/relationships/diagramDrawing" Target="../diagrams/drawing19.xml"/><Relationship Id="rId12" Type="http://schemas.microsoft.com/office/2007/relationships/diagramDrawing" Target="../diagrams/drawing20.xml"/><Relationship Id="rId17" Type="http://schemas.microsoft.com/office/2007/relationships/diagramDrawing" Target="../diagrams/drawing21.xml"/><Relationship Id="rId2" Type="http://schemas.openxmlformats.org/officeDocument/2006/relationships/image" Target="../media/image2.png"/><Relationship Id="rId16" Type="http://schemas.openxmlformats.org/officeDocument/2006/relationships/diagramColors" Target="../diagrams/colors2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9.xml"/><Relationship Id="rId11" Type="http://schemas.openxmlformats.org/officeDocument/2006/relationships/diagramColors" Target="../diagrams/colors20.xml"/><Relationship Id="rId5" Type="http://schemas.openxmlformats.org/officeDocument/2006/relationships/diagramQuickStyle" Target="../diagrams/quickStyle19.xml"/><Relationship Id="rId15" Type="http://schemas.openxmlformats.org/officeDocument/2006/relationships/diagramQuickStyle" Target="../diagrams/quickStyle21.xml"/><Relationship Id="rId10" Type="http://schemas.openxmlformats.org/officeDocument/2006/relationships/diagramQuickStyle" Target="../diagrams/quickStyle20.xml"/><Relationship Id="rId4" Type="http://schemas.openxmlformats.org/officeDocument/2006/relationships/diagramLayout" Target="../diagrams/layout19.xml"/><Relationship Id="rId9" Type="http://schemas.openxmlformats.org/officeDocument/2006/relationships/diagramLayout" Target="../diagrams/layout20.xml"/><Relationship Id="rId14" Type="http://schemas.openxmlformats.org/officeDocument/2006/relationships/diagramLayout" Target="../diagrams/layout2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3.xml"/><Relationship Id="rId13" Type="http://schemas.openxmlformats.org/officeDocument/2006/relationships/diagramData" Target="../diagrams/data24.xml"/><Relationship Id="rId3" Type="http://schemas.openxmlformats.org/officeDocument/2006/relationships/diagramData" Target="../diagrams/data22.xml"/><Relationship Id="rId7" Type="http://schemas.microsoft.com/office/2007/relationships/diagramDrawing" Target="../diagrams/drawing22.xml"/><Relationship Id="rId12" Type="http://schemas.microsoft.com/office/2007/relationships/diagramDrawing" Target="../diagrams/drawing23.xml"/><Relationship Id="rId17" Type="http://schemas.microsoft.com/office/2007/relationships/diagramDrawing" Target="../diagrams/drawing24.xml"/><Relationship Id="rId2" Type="http://schemas.openxmlformats.org/officeDocument/2006/relationships/image" Target="../media/image2.png"/><Relationship Id="rId16" Type="http://schemas.openxmlformats.org/officeDocument/2006/relationships/diagramColors" Target="../diagrams/colors2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2.xml"/><Relationship Id="rId11" Type="http://schemas.openxmlformats.org/officeDocument/2006/relationships/diagramColors" Target="../diagrams/colors23.xml"/><Relationship Id="rId5" Type="http://schemas.openxmlformats.org/officeDocument/2006/relationships/diagramQuickStyle" Target="../diagrams/quickStyle22.xml"/><Relationship Id="rId15" Type="http://schemas.openxmlformats.org/officeDocument/2006/relationships/diagramQuickStyle" Target="../diagrams/quickStyle24.xml"/><Relationship Id="rId10" Type="http://schemas.openxmlformats.org/officeDocument/2006/relationships/diagramQuickStyle" Target="../diagrams/quickStyle23.xml"/><Relationship Id="rId4" Type="http://schemas.openxmlformats.org/officeDocument/2006/relationships/diagramLayout" Target="../diagrams/layout22.xml"/><Relationship Id="rId9" Type="http://schemas.openxmlformats.org/officeDocument/2006/relationships/diagramLayout" Target="../diagrams/layout23.xml"/><Relationship Id="rId14" Type="http://schemas.openxmlformats.org/officeDocument/2006/relationships/diagramLayout" Target="../diagrams/layout2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13" Type="http://schemas.openxmlformats.org/officeDocument/2006/relationships/diagramData" Target="../diagrams/data5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17" Type="http://schemas.microsoft.com/office/2007/relationships/diagramDrawing" Target="../diagrams/drawing5.xml"/><Relationship Id="rId2" Type="http://schemas.openxmlformats.org/officeDocument/2006/relationships/image" Target="../media/image2.png"/><Relationship Id="rId16" Type="http://schemas.openxmlformats.org/officeDocument/2006/relationships/diagramColors" Target="../diagrams/colors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5" Type="http://schemas.openxmlformats.org/officeDocument/2006/relationships/diagramQuickStyle" Target="../diagrams/quickStyle5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Relationship Id="rId14" Type="http://schemas.openxmlformats.org/officeDocument/2006/relationships/diagramLayout" Target="../diagrams/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7.xml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12" Type="http://schemas.microsoft.com/office/2007/relationships/diagramDrawing" Target="../diagrams/drawing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11" Type="http://schemas.openxmlformats.org/officeDocument/2006/relationships/diagramColors" Target="../diagrams/colors7.xml"/><Relationship Id="rId5" Type="http://schemas.openxmlformats.org/officeDocument/2006/relationships/diagramQuickStyle" Target="../diagrams/quickStyle6.xml"/><Relationship Id="rId10" Type="http://schemas.openxmlformats.org/officeDocument/2006/relationships/diagramQuickStyle" Target="../diagrams/quickStyle7.xml"/><Relationship Id="rId4" Type="http://schemas.openxmlformats.org/officeDocument/2006/relationships/diagramLayout" Target="../diagrams/layout6.xml"/><Relationship Id="rId9" Type="http://schemas.openxmlformats.org/officeDocument/2006/relationships/diagramLayout" Target="../diagrams/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9.xml"/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12" Type="http://schemas.microsoft.com/office/2007/relationships/diagramDrawing" Target="../diagrams/drawing9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11" Type="http://schemas.openxmlformats.org/officeDocument/2006/relationships/diagramColors" Target="../diagrams/colors9.xml"/><Relationship Id="rId5" Type="http://schemas.openxmlformats.org/officeDocument/2006/relationships/diagramQuickStyle" Target="../diagrams/quickStyle8.xml"/><Relationship Id="rId10" Type="http://schemas.openxmlformats.org/officeDocument/2006/relationships/diagramQuickStyle" Target="../diagrams/quickStyle9.xml"/><Relationship Id="rId4" Type="http://schemas.openxmlformats.org/officeDocument/2006/relationships/diagramLayout" Target="../diagrams/layout8.xml"/><Relationship Id="rId9" Type="http://schemas.openxmlformats.org/officeDocument/2006/relationships/diagramLayout" Target="../diagrams/layout9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1.xml"/><Relationship Id="rId13" Type="http://schemas.openxmlformats.org/officeDocument/2006/relationships/diagramData" Target="../diagrams/data12.xml"/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12" Type="http://schemas.microsoft.com/office/2007/relationships/diagramDrawing" Target="../diagrams/drawing11.xml"/><Relationship Id="rId17" Type="http://schemas.microsoft.com/office/2007/relationships/diagramDrawing" Target="../diagrams/drawing12.xml"/><Relationship Id="rId2" Type="http://schemas.openxmlformats.org/officeDocument/2006/relationships/image" Target="../media/image2.png"/><Relationship Id="rId16" Type="http://schemas.openxmlformats.org/officeDocument/2006/relationships/diagramColors" Target="../diagrams/colors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11" Type="http://schemas.openxmlformats.org/officeDocument/2006/relationships/diagramColors" Target="../diagrams/colors11.xml"/><Relationship Id="rId5" Type="http://schemas.openxmlformats.org/officeDocument/2006/relationships/diagramQuickStyle" Target="../diagrams/quickStyle10.xml"/><Relationship Id="rId15" Type="http://schemas.openxmlformats.org/officeDocument/2006/relationships/diagramQuickStyle" Target="../diagrams/quickStyle12.xml"/><Relationship Id="rId10" Type="http://schemas.openxmlformats.org/officeDocument/2006/relationships/diagramQuickStyle" Target="../diagrams/quickStyle11.xml"/><Relationship Id="rId4" Type="http://schemas.openxmlformats.org/officeDocument/2006/relationships/diagramLayout" Target="../diagrams/layout10.xml"/><Relationship Id="rId9" Type="http://schemas.openxmlformats.org/officeDocument/2006/relationships/diagramLayout" Target="../diagrams/layout11.xml"/><Relationship Id="rId14" Type="http://schemas.openxmlformats.org/officeDocument/2006/relationships/diagramLayout" Target="../diagrams/layout1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4.xml"/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12" Type="http://schemas.microsoft.com/office/2007/relationships/diagramDrawing" Target="../diagrams/drawing1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3.xml"/><Relationship Id="rId11" Type="http://schemas.openxmlformats.org/officeDocument/2006/relationships/diagramColors" Target="../diagrams/colors14.xml"/><Relationship Id="rId5" Type="http://schemas.openxmlformats.org/officeDocument/2006/relationships/diagramQuickStyle" Target="../diagrams/quickStyle13.xml"/><Relationship Id="rId10" Type="http://schemas.openxmlformats.org/officeDocument/2006/relationships/diagramQuickStyle" Target="../diagrams/quickStyle14.xml"/><Relationship Id="rId4" Type="http://schemas.openxmlformats.org/officeDocument/2006/relationships/diagramLayout" Target="../diagrams/layout13.xml"/><Relationship Id="rId9" Type="http://schemas.openxmlformats.org/officeDocument/2006/relationships/diagramLayout" Target="../diagrams/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8">
            <a:extLst>
              <a:ext uri="{FF2B5EF4-FFF2-40B4-BE49-F238E27FC236}">
                <a16:creationId xmlns:a16="http://schemas.microsoft.com/office/drawing/2014/main" id="{4F1237AD-0783-334A-A5E6-375824299C31}"/>
              </a:ext>
            </a:extLst>
          </p:cNvPr>
          <p:cNvSpPr>
            <a:spLocks noChangeAspect="1"/>
          </p:cNvSpPr>
          <p:nvPr/>
        </p:nvSpPr>
        <p:spPr bwMode="auto">
          <a:xfrm rot="16200000">
            <a:off x="2285995" y="-2223654"/>
            <a:ext cx="13716000" cy="18288000"/>
          </a:xfrm>
          <a:prstGeom prst="rect">
            <a:avLst/>
          </a:prstGeom>
          <a:solidFill>
            <a:srgbClr val="2F3A49">
              <a:alpha val="67842"/>
            </a:srgbClr>
          </a:solidFill>
          <a:ln>
            <a:noFill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lIns="91408" tIns="45703" rIns="91408" bIns="45703" anchor="ctr"/>
          <a:lstStyle>
            <a:lvl1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s-ES_tradnl" altLang="es-ES" dirty="0">
              <a:solidFill>
                <a:srgbClr val="FFFFFF"/>
              </a:solidFill>
            </a:endParaRPr>
          </a:p>
        </p:txBody>
      </p:sp>
      <p:pic>
        <p:nvPicPr>
          <p:cNvPr id="14" name="Imagen 13" descr="UGR-MARCA-01-negativo.png">
            <a:extLst>
              <a:ext uri="{FF2B5EF4-FFF2-40B4-BE49-F238E27FC236}">
                <a16:creationId xmlns:a16="http://schemas.microsoft.com/office/drawing/2014/main" id="{6B49130C-FC7F-C34A-B877-9140930A1C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3521" y="1089758"/>
            <a:ext cx="4320951" cy="43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11">
            <a:extLst>
              <a:ext uri="{FF2B5EF4-FFF2-40B4-BE49-F238E27FC236}">
                <a16:creationId xmlns:a16="http://schemas.microsoft.com/office/drawing/2014/main" id="{0A2147AC-65C7-444E-98D4-CAA472F0C6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2700" y="7243849"/>
            <a:ext cx="14422587" cy="954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8" tIns="45703" rIns="91408" bIns="45703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40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36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5pPr>
            <a:lvl6pPr marL="53308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6pPr>
            <a:lvl7pPr marL="57880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7pPr>
            <a:lvl8pPr marL="62452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8pPr>
            <a:lvl9pPr marL="67024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s-ES" sz="2800" dirty="0">
                <a:solidFill>
                  <a:schemeClr val="bg1"/>
                </a:solidFill>
                <a:latin typeface="Roboto Regular" panose="02000000000000000000" pitchFamily="2" charset="0"/>
              </a:rPr>
              <a:t>MODIFICACIONES DE LAS NORMAS REGULADORAS DE LAS ENSEÑANZAS OFICIALES DE DOCTORADO Y DEL TÍTULO DE DOCTOR POR LA UNIVERSIDAD DE GRANADA</a:t>
            </a:r>
          </a:p>
        </p:txBody>
      </p:sp>
      <p:sp>
        <p:nvSpPr>
          <p:cNvPr id="7" name="TextBox 11">
            <a:extLst>
              <a:ext uri="{FF2B5EF4-FFF2-40B4-BE49-F238E27FC236}">
                <a16:creationId xmlns:a16="http://schemas.microsoft.com/office/drawing/2014/main" id="{DDEB15EB-546C-C841-A4D7-9326D4A188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776" y="5643009"/>
            <a:ext cx="16583892" cy="830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8" tIns="45703" rIns="91408" bIns="45703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40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36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5pPr>
            <a:lvl6pPr marL="53308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6pPr>
            <a:lvl7pPr marL="57880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7pPr>
            <a:lvl8pPr marL="62452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8pPr>
            <a:lvl9pPr marL="67024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s-ES" sz="4800" b="1" dirty="0">
                <a:solidFill>
                  <a:schemeClr val="bg1"/>
                </a:solidFill>
                <a:latin typeface="Roboto Thin" panose="02000000000000000000" pitchFamily="2" charset="0"/>
              </a:rPr>
              <a:t>LA ESCUELA INTERNACIONAL DE POSGRADO</a:t>
            </a:r>
            <a:endParaRPr lang="en-US" altLang="es-ES" sz="4800" b="1" dirty="0">
              <a:solidFill>
                <a:schemeClr val="bg1"/>
              </a:solidFill>
              <a:latin typeface="Roboto Regular" panose="02000000000000000000" pitchFamily="2" charset="0"/>
            </a:endParaRPr>
          </a:p>
        </p:txBody>
      </p:sp>
      <p:sp>
        <p:nvSpPr>
          <p:cNvPr id="8" name="TextBox 11">
            <a:extLst>
              <a:ext uri="{FF2B5EF4-FFF2-40B4-BE49-F238E27FC236}">
                <a16:creationId xmlns:a16="http://schemas.microsoft.com/office/drawing/2014/main" id="{C1A88614-4412-9D4D-975C-48E12CC39F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2049" y="11593795"/>
            <a:ext cx="16583892" cy="523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8" tIns="45703" rIns="91408" bIns="45703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40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36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5pPr>
            <a:lvl6pPr marL="53308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6pPr>
            <a:lvl7pPr marL="57880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7pPr>
            <a:lvl8pPr marL="62452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8pPr>
            <a:lvl9pPr marL="67024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es-ES" sz="2800" dirty="0">
                <a:solidFill>
                  <a:schemeClr val="bg1"/>
                </a:solidFill>
                <a:latin typeface="Roboto Thin" panose="02000000000000000000" pitchFamily="2" charset="0"/>
              </a:rPr>
              <a:t>Directores de las Escuelas de Doctorado</a:t>
            </a:r>
            <a:endParaRPr lang="es-ES_tradnl" altLang="es-ES" sz="2800" dirty="0">
              <a:solidFill>
                <a:schemeClr val="bg1"/>
              </a:solidFill>
              <a:latin typeface="Roboto Regular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62897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>
            <a:extLst>
              <a:ext uri="{FF2B5EF4-FFF2-40B4-BE49-F238E27FC236}">
                <a16:creationId xmlns:a16="http://schemas.microsoft.com/office/drawing/2014/main" id="{3E2DB7C8-F99D-4CCE-AEEE-AA7B22EE6C09}"/>
              </a:ext>
            </a:extLst>
          </p:cNvPr>
          <p:cNvSpPr>
            <a:spLocks noChangeAspect="1"/>
          </p:cNvSpPr>
          <p:nvPr/>
        </p:nvSpPr>
        <p:spPr bwMode="auto">
          <a:xfrm rot="-5400000">
            <a:off x="8469298" y="-8469298"/>
            <a:ext cx="1349404" cy="18288000"/>
          </a:xfrm>
          <a:prstGeom prst="rect">
            <a:avLst/>
          </a:prstGeom>
          <a:solidFill>
            <a:schemeClr val="tx2">
              <a:lumMod val="75000"/>
              <a:alpha val="80000"/>
            </a:schemeClr>
          </a:solidFill>
          <a:ln>
            <a:noFill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s-ES_tradnl" altLang="es-ES" sz="6600" dirty="0">
              <a:solidFill>
                <a:srgbClr val="FFFFFF"/>
              </a:solidFill>
            </a:endParaRPr>
          </a:p>
        </p:txBody>
      </p:sp>
      <p:pic>
        <p:nvPicPr>
          <p:cNvPr id="6" name="Imagen 5" descr="UGR-MARCA-01-negativo.png">
            <a:extLst>
              <a:ext uri="{FF2B5EF4-FFF2-40B4-BE49-F238E27FC236}">
                <a16:creationId xmlns:a16="http://schemas.microsoft.com/office/drawing/2014/main" id="{4073330E-ED7C-4051-B5BC-F1BA2CCD61E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5669088" y="107485"/>
            <a:ext cx="1180728" cy="1134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F27B626F-0761-4678-BD78-E2BF7401B9C0}"/>
              </a:ext>
            </a:extLst>
          </p:cNvPr>
          <p:cNvCxnSpPr/>
          <p:nvPr/>
        </p:nvCxnSpPr>
        <p:spPr>
          <a:xfrm>
            <a:off x="17009614" y="256306"/>
            <a:ext cx="0" cy="80022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9BBDA16A-95B3-4D26-9677-7912F719B3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3817134" y="289773"/>
            <a:ext cx="4267200" cy="730250"/>
          </a:xfrm>
        </p:spPr>
        <p:txBody>
          <a:bodyPr/>
          <a:lstStyle/>
          <a:p>
            <a:pPr>
              <a:defRPr/>
            </a:pPr>
            <a:fld id="{D46F5C98-9B9A-407D-8B40-31FF6E36EDD0}" type="slidenum">
              <a:rPr lang="en-US" altLang="es-ES" sz="2800" smtClean="0">
                <a:solidFill>
                  <a:schemeClr val="bg1"/>
                </a:solidFill>
              </a:rPr>
              <a:pPr>
                <a:defRPr/>
              </a:pPr>
              <a:t>10</a:t>
            </a:fld>
            <a:endParaRPr lang="en-US" altLang="es-ES" sz="2800" dirty="0">
              <a:solidFill>
                <a:schemeClr val="bg1"/>
              </a:solidFill>
            </a:endParaRPr>
          </a:p>
        </p:txBody>
      </p:sp>
      <p:sp>
        <p:nvSpPr>
          <p:cNvPr id="14" name="TextBox 11">
            <a:extLst>
              <a:ext uri="{FF2B5EF4-FFF2-40B4-BE49-F238E27FC236}">
                <a16:creationId xmlns:a16="http://schemas.microsoft.com/office/drawing/2014/main" id="{A065BEFE-CF8B-4541-8310-BEE922701B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8949" y="458188"/>
            <a:ext cx="14530240" cy="55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8" tIns="45703" rIns="91408" bIns="45703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40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36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5pPr>
            <a:lvl6pPr marL="53308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6pPr>
            <a:lvl7pPr marL="57880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7pPr>
            <a:lvl8pPr marL="62452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8pPr>
            <a:lvl9pPr marL="67024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9pPr>
          </a:lstStyle>
          <a:p>
            <a:pPr>
              <a:spcBef>
                <a:spcPts val="0"/>
              </a:spcBef>
              <a:spcAft>
                <a:spcPts val="4200"/>
              </a:spcAft>
              <a:buNone/>
            </a:pPr>
            <a:r>
              <a:rPr lang="es-ES" sz="30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04. </a:t>
            </a:r>
            <a:r>
              <a:rPr lang="es-ES" sz="3000" dirty="0">
                <a:solidFill>
                  <a:schemeClr val="bg1"/>
                </a:solidFill>
                <a:ea typeface="Roboto Light" panose="02000000000000000000" pitchFamily="2" charset="0"/>
              </a:rPr>
              <a:t>TESIS DOCTORAL</a:t>
            </a:r>
            <a:endParaRPr lang="es-ES" sz="3000" dirty="0">
              <a:solidFill>
                <a:schemeClr val="bg1"/>
              </a:solidFill>
              <a:latin typeface="Roboto Light" panose="02000000000000000000" pitchFamily="2" charset="0"/>
              <a:ea typeface="Roboto Light" panose="02000000000000000000" pitchFamily="2" charset="0"/>
            </a:endParaRPr>
          </a:p>
        </p:txBody>
      </p:sp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186A968C-965B-DD28-7D37-57A9FB904BD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35886125"/>
              </p:ext>
            </p:extLst>
          </p:nvPr>
        </p:nvGraphicFramePr>
        <p:xfrm>
          <a:off x="2739198" y="4943072"/>
          <a:ext cx="13866377" cy="3657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DC0FD1CC-604B-E24C-9C78-3B2101458CD6}"/>
              </a:ext>
            </a:extLst>
          </p:cNvPr>
          <p:cNvSpPr/>
          <p:nvPr/>
        </p:nvSpPr>
        <p:spPr>
          <a:xfrm>
            <a:off x="4255470" y="3727257"/>
            <a:ext cx="4673134" cy="1076625"/>
          </a:xfrm>
          <a:prstGeom prst="roundRect">
            <a:avLst/>
          </a:prstGeom>
          <a:noFill/>
          <a:ln>
            <a:solidFill>
              <a:srgbClr val="D743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rgbClr val="FF0000"/>
                </a:solidFill>
              </a:rPr>
              <a:t>Art. 14</a:t>
            </a:r>
          </a:p>
          <a:p>
            <a:pPr algn="ctr"/>
            <a:r>
              <a:rPr lang="es-ES" sz="2800" dirty="0">
                <a:solidFill>
                  <a:srgbClr val="FF0000"/>
                </a:solidFill>
              </a:rPr>
              <a:t>RD 99/2011</a:t>
            </a:r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076576B9-0FB3-4182-0845-D57C535A83BF}"/>
              </a:ext>
            </a:extLst>
          </p:cNvPr>
          <p:cNvSpPr/>
          <p:nvPr/>
        </p:nvSpPr>
        <p:spPr>
          <a:xfrm>
            <a:off x="9995404" y="3727257"/>
            <a:ext cx="4673134" cy="1076625"/>
          </a:xfrm>
          <a:prstGeom prst="roundRect">
            <a:avLst/>
          </a:prstGeom>
          <a:noFill/>
          <a:ln>
            <a:solidFill>
              <a:srgbClr val="03BD5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rgbClr val="03BD5C"/>
                </a:solidFill>
              </a:rPr>
              <a:t>Art. 1.14</a:t>
            </a:r>
          </a:p>
          <a:p>
            <a:pPr algn="ctr"/>
            <a:r>
              <a:rPr lang="es-ES" sz="2800" dirty="0">
                <a:solidFill>
                  <a:srgbClr val="03BD5C"/>
                </a:solidFill>
              </a:rPr>
              <a:t>RD 576/2023</a:t>
            </a:r>
          </a:p>
        </p:txBody>
      </p:sp>
      <p:sp>
        <p:nvSpPr>
          <p:cNvPr id="13" name="Onda 12">
            <a:extLst>
              <a:ext uri="{FF2B5EF4-FFF2-40B4-BE49-F238E27FC236}">
                <a16:creationId xmlns:a16="http://schemas.microsoft.com/office/drawing/2014/main" id="{E1A56F05-FC6E-AB25-69DF-4FDEDB80F286}"/>
              </a:ext>
            </a:extLst>
          </p:cNvPr>
          <p:cNvSpPr/>
          <p:nvPr/>
        </p:nvSpPr>
        <p:spPr>
          <a:xfrm>
            <a:off x="5651717" y="1418853"/>
            <a:ext cx="6974542" cy="1684377"/>
          </a:xfrm>
          <a:prstGeom prst="wave">
            <a:avLst>
              <a:gd name="adj1" fmla="val 12500"/>
              <a:gd name="adj2" fmla="val 1285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/>
              <a:t>PREMIO EXTRAORDINARIO</a:t>
            </a:r>
          </a:p>
        </p:txBody>
      </p:sp>
      <p:sp>
        <p:nvSpPr>
          <p:cNvPr id="9" name="Onda 8">
            <a:extLst>
              <a:ext uri="{FF2B5EF4-FFF2-40B4-BE49-F238E27FC236}">
                <a16:creationId xmlns:a16="http://schemas.microsoft.com/office/drawing/2014/main" id="{DA80188B-83F9-B936-4357-6EE6DF55283D}"/>
              </a:ext>
            </a:extLst>
          </p:cNvPr>
          <p:cNvSpPr/>
          <p:nvPr/>
        </p:nvSpPr>
        <p:spPr>
          <a:xfrm>
            <a:off x="5913762" y="7183413"/>
            <a:ext cx="6974542" cy="1684377"/>
          </a:xfrm>
          <a:prstGeom prst="wave">
            <a:avLst>
              <a:gd name="adj1" fmla="val 12500"/>
              <a:gd name="adj2" fmla="val 1285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/>
              <a:t>VIGENCIA</a:t>
            </a:r>
          </a:p>
        </p:txBody>
      </p:sp>
      <p:sp>
        <p:nvSpPr>
          <p:cNvPr id="16" name="Rectángulo: esquinas redondeadas 15">
            <a:extLst>
              <a:ext uri="{FF2B5EF4-FFF2-40B4-BE49-F238E27FC236}">
                <a16:creationId xmlns:a16="http://schemas.microsoft.com/office/drawing/2014/main" id="{17AE742D-1CD0-7DC5-7EAA-44F22CEEACB6}"/>
              </a:ext>
            </a:extLst>
          </p:cNvPr>
          <p:cNvSpPr/>
          <p:nvPr/>
        </p:nvSpPr>
        <p:spPr>
          <a:xfrm>
            <a:off x="6774352" y="9135234"/>
            <a:ext cx="5253361" cy="1076625"/>
          </a:xfrm>
          <a:prstGeom prst="roundRect">
            <a:avLst/>
          </a:prstGeom>
          <a:noFill/>
          <a:ln>
            <a:solidFill>
              <a:srgbClr val="03BD5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rgbClr val="03BD5C"/>
                </a:solidFill>
              </a:rPr>
              <a:t>Disposición transitoria primera</a:t>
            </a:r>
          </a:p>
          <a:p>
            <a:pPr algn="ctr"/>
            <a:r>
              <a:rPr lang="es-ES" sz="2800" dirty="0">
                <a:solidFill>
                  <a:srgbClr val="03BD5C"/>
                </a:solidFill>
              </a:rPr>
              <a:t>RD 576/2023</a:t>
            </a:r>
          </a:p>
        </p:txBody>
      </p:sp>
      <p:graphicFrame>
        <p:nvGraphicFramePr>
          <p:cNvPr id="20" name="Diagrama 19">
            <a:extLst>
              <a:ext uri="{FF2B5EF4-FFF2-40B4-BE49-F238E27FC236}">
                <a16:creationId xmlns:a16="http://schemas.microsoft.com/office/drawing/2014/main" id="{3199AE6A-54ED-CAA9-350E-E68DCAA9B0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49640657"/>
              </p:ext>
            </p:extLst>
          </p:nvPr>
        </p:nvGraphicFramePr>
        <p:xfrm>
          <a:off x="5267543" y="10563147"/>
          <a:ext cx="8685545" cy="2633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5" name="Bocadillo: ovalado 4">
            <a:extLst>
              <a:ext uri="{FF2B5EF4-FFF2-40B4-BE49-F238E27FC236}">
                <a16:creationId xmlns:a16="http://schemas.microsoft.com/office/drawing/2014/main" id="{5B26A705-FECF-A293-7426-1CF39E101F5A}"/>
              </a:ext>
            </a:extLst>
          </p:cNvPr>
          <p:cNvSpPr/>
          <p:nvPr/>
        </p:nvSpPr>
        <p:spPr>
          <a:xfrm>
            <a:off x="13359714" y="1605710"/>
            <a:ext cx="4673134" cy="2043949"/>
          </a:xfrm>
          <a:prstGeom prst="wedgeEllipseCallout">
            <a:avLst>
              <a:gd name="adj1" fmla="val -45050"/>
              <a:gd name="adj2" fmla="val 45533"/>
            </a:avLst>
          </a:prstGeom>
          <a:noFill/>
          <a:ln>
            <a:solidFill>
              <a:srgbClr val="03BD5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2"/>
                </a:solidFill>
              </a:rPr>
              <a:t>Cambio en artículo 27.1. de la Normativa de la Universidad de Granada</a:t>
            </a:r>
          </a:p>
        </p:txBody>
      </p:sp>
      <p:sp>
        <p:nvSpPr>
          <p:cNvPr id="10" name="Bocadillo: ovalado 9">
            <a:extLst>
              <a:ext uri="{FF2B5EF4-FFF2-40B4-BE49-F238E27FC236}">
                <a16:creationId xmlns:a16="http://schemas.microsoft.com/office/drawing/2014/main" id="{9014B294-3D54-A0D0-0F11-3EAC427040A0}"/>
              </a:ext>
            </a:extLst>
          </p:cNvPr>
          <p:cNvSpPr/>
          <p:nvPr/>
        </p:nvSpPr>
        <p:spPr>
          <a:xfrm>
            <a:off x="13312093" y="7835335"/>
            <a:ext cx="4000318" cy="2300255"/>
          </a:xfrm>
          <a:prstGeom prst="wedgeEllipseCallout">
            <a:avLst>
              <a:gd name="adj1" fmla="val -71713"/>
              <a:gd name="adj2" fmla="val 30063"/>
            </a:avLst>
          </a:prstGeom>
          <a:noFill/>
          <a:ln>
            <a:solidFill>
              <a:srgbClr val="03BD5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2"/>
                </a:solidFill>
              </a:rPr>
              <a:t>Cambio en Disposición Transitoria Primera de la Normativa de la Universidad de Granada</a:t>
            </a:r>
          </a:p>
        </p:txBody>
      </p:sp>
    </p:spTree>
    <p:extLst>
      <p:ext uri="{BB962C8B-B14F-4D97-AF65-F5344CB8AC3E}">
        <p14:creationId xmlns:p14="http://schemas.microsoft.com/office/powerpoint/2010/main" val="14483913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>
            <a:extLst>
              <a:ext uri="{FF2B5EF4-FFF2-40B4-BE49-F238E27FC236}">
                <a16:creationId xmlns:a16="http://schemas.microsoft.com/office/drawing/2014/main" id="{3E2DB7C8-F99D-4CCE-AEEE-AA7B22EE6C09}"/>
              </a:ext>
            </a:extLst>
          </p:cNvPr>
          <p:cNvSpPr>
            <a:spLocks noChangeAspect="1"/>
          </p:cNvSpPr>
          <p:nvPr/>
        </p:nvSpPr>
        <p:spPr bwMode="auto">
          <a:xfrm rot="-5400000">
            <a:off x="8469298" y="-8469298"/>
            <a:ext cx="1349404" cy="18288000"/>
          </a:xfrm>
          <a:prstGeom prst="rect">
            <a:avLst/>
          </a:prstGeom>
          <a:solidFill>
            <a:schemeClr val="tx2">
              <a:lumMod val="75000"/>
              <a:alpha val="80000"/>
            </a:schemeClr>
          </a:solidFill>
          <a:ln>
            <a:noFill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s-ES_tradnl" altLang="es-ES" sz="6600" dirty="0">
              <a:solidFill>
                <a:srgbClr val="FFFFFF"/>
              </a:solidFill>
            </a:endParaRPr>
          </a:p>
        </p:txBody>
      </p:sp>
      <p:pic>
        <p:nvPicPr>
          <p:cNvPr id="6" name="Imagen 5" descr="UGR-MARCA-01-negativo.png">
            <a:extLst>
              <a:ext uri="{FF2B5EF4-FFF2-40B4-BE49-F238E27FC236}">
                <a16:creationId xmlns:a16="http://schemas.microsoft.com/office/drawing/2014/main" id="{4073330E-ED7C-4051-B5BC-F1BA2CCD61E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5669088" y="107485"/>
            <a:ext cx="1180728" cy="1134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F27B626F-0761-4678-BD78-E2BF7401B9C0}"/>
              </a:ext>
            </a:extLst>
          </p:cNvPr>
          <p:cNvCxnSpPr/>
          <p:nvPr/>
        </p:nvCxnSpPr>
        <p:spPr>
          <a:xfrm>
            <a:off x="17009614" y="256306"/>
            <a:ext cx="0" cy="80022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9BBDA16A-95B3-4D26-9677-7912F719B3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3817134" y="289773"/>
            <a:ext cx="4267200" cy="730250"/>
          </a:xfrm>
        </p:spPr>
        <p:txBody>
          <a:bodyPr/>
          <a:lstStyle/>
          <a:p>
            <a:pPr>
              <a:defRPr/>
            </a:pPr>
            <a:fld id="{D46F5C98-9B9A-407D-8B40-31FF6E36EDD0}" type="slidenum">
              <a:rPr lang="en-US" altLang="es-ES" sz="2800" smtClean="0">
                <a:solidFill>
                  <a:schemeClr val="bg1"/>
                </a:solidFill>
              </a:rPr>
              <a:pPr>
                <a:defRPr/>
              </a:pPr>
              <a:t>11</a:t>
            </a:fld>
            <a:endParaRPr lang="en-US" altLang="es-ES" sz="2800" dirty="0">
              <a:solidFill>
                <a:schemeClr val="bg1"/>
              </a:solidFill>
            </a:endParaRPr>
          </a:p>
        </p:txBody>
      </p:sp>
      <p:sp>
        <p:nvSpPr>
          <p:cNvPr id="14" name="TextBox 11">
            <a:extLst>
              <a:ext uri="{FF2B5EF4-FFF2-40B4-BE49-F238E27FC236}">
                <a16:creationId xmlns:a16="http://schemas.microsoft.com/office/drawing/2014/main" id="{A065BEFE-CF8B-4541-8310-BEE922701B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8949" y="458188"/>
            <a:ext cx="14530240" cy="55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8" tIns="45703" rIns="91408" bIns="45703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40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36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5pPr>
            <a:lvl6pPr marL="53308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6pPr>
            <a:lvl7pPr marL="57880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7pPr>
            <a:lvl8pPr marL="62452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8pPr>
            <a:lvl9pPr marL="67024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9pPr>
          </a:lstStyle>
          <a:p>
            <a:pPr>
              <a:spcBef>
                <a:spcPts val="0"/>
              </a:spcBef>
              <a:spcAft>
                <a:spcPts val="4200"/>
              </a:spcAft>
              <a:buNone/>
            </a:pPr>
            <a:r>
              <a:rPr lang="es-ES" sz="30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06. </a:t>
            </a:r>
            <a:r>
              <a:rPr lang="es-ES" sz="3000" dirty="0">
                <a:solidFill>
                  <a:schemeClr val="bg1"/>
                </a:solidFill>
                <a:ea typeface="Roboto Light" panose="02000000000000000000" pitchFamily="2" charset="0"/>
              </a:rPr>
              <a:t>DOCTORADO INTERNACIONAL Y COTUTELA</a:t>
            </a:r>
            <a:endParaRPr lang="es-ES" sz="3000" dirty="0">
              <a:solidFill>
                <a:schemeClr val="bg1"/>
              </a:solidFill>
              <a:latin typeface="Roboto Light" panose="02000000000000000000" pitchFamily="2" charset="0"/>
              <a:ea typeface="Roboto Light" panose="02000000000000000000" pitchFamily="2" charset="0"/>
            </a:endParaRPr>
          </a:p>
        </p:txBody>
      </p:sp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186A968C-965B-DD28-7D37-57A9FB904BD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91184146"/>
              </p:ext>
            </p:extLst>
          </p:nvPr>
        </p:nvGraphicFramePr>
        <p:xfrm>
          <a:off x="3723322" y="6298090"/>
          <a:ext cx="12192000" cy="39938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Onda 12">
            <a:extLst>
              <a:ext uri="{FF2B5EF4-FFF2-40B4-BE49-F238E27FC236}">
                <a16:creationId xmlns:a16="http://schemas.microsoft.com/office/drawing/2014/main" id="{E1A56F05-FC6E-AB25-69DF-4FDEDB80F286}"/>
              </a:ext>
            </a:extLst>
          </p:cNvPr>
          <p:cNvSpPr/>
          <p:nvPr/>
        </p:nvSpPr>
        <p:spPr>
          <a:xfrm>
            <a:off x="5656729" y="2306782"/>
            <a:ext cx="6974542" cy="1684377"/>
          </a:xfrm>
          <a:prstGeom prst="wave">
            <a:avLst>
              <a:gd name="adj1" fmla="val 12500"/>
              <a:gd name="adj2" fmla="val 1285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/>
              <a:t>DOCTORADO INTERNACIONAL</a:t>
            </a:r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E02C67B6-51C7-B8A1-53E3-DBB7CDC3E47F}"/>
              </a:ext>
            </a:extLst>
          </p:cNvPr>
          <p:cNvSpPr/>
          <p:nvPr/>
        </p:nvSpPr>
        <p:spPr>
          <a:xfrm>
            <a:off x="3903730" y="4798774"/>
            <a:ext cx="4673134" cy="1076625"/>
          </a:xfrm>
          <a:prstGeom prst="roundRect">
            <a:avLst/>
          </a:prstGeom>
          <a:noFill/>
          <a:ln>
            <a:solidFill>
              <a:srgbClr val="D743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rgbClr val="FF0000"/>
                </a:solidFill>
              </a:rPr>
              <a:t>Art. 15</a:t>
            </a:r>
          </a:p>
          <a:p>
            <a:pPr algn="ctr"/>
            <a:r>
              <a:rPr lang="es-ES" sz="2800" dirty="0">
                <a:solidFill>
                  <a:srgbClr val="FF0000"/>
                </a:solidFill>
              </a:rPr>
              <a:t>RD 99/2011</a:t>
            </a:r>
          </a:p>
        </p:txBody>
      </p:sp>
      <p:sp>
        <p:nvSpPr>
          <p:cNvPr id="15" name="Rectángulo: esquinas redondeadas 14">
            <a:extLst>
              <a:ext uri="{FF2B5EF4-FFF2-40B4-BE49-F238E27FC236}">
                <a16:creationId xmlns:a16="http://schemas.microsoft.com/office/drawing/2014/main" id="{BBFF050F-B694-ECE3-4B1C-0AE7F3A4461E}"/>
              </a:ext>
            </a:extLst>
          </p:cNvPr>
          <p:cNvSpPr/>
          <p:nvPr/>
        </p:nvSpPr>
        <p:spPr>
          <a:xfrm>
            <a:off x="9643664" y="4798774"/>
            <a:ext cx="4673134" cy="1076625"/>
          </a:xfrm>
          <a:prstGeom prst="roundRect">
            <a:avLst/>
          </a:prstGeom>
          <a:noFill/>
          <a:ln>
            <a:solidFill>
              <a:srgbClr val="03BD5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rgbClr val="03BD5C"/>
                </a:solidFill>
              </a:rPr>
              <a:t>Art. 1.15</a:t>
            </a:r>
          </a:p>
          <a:p>
            <a:pPr algn="ctr"/>
            <a:r>
              <a:rPr lang="es-ES" sz="2800" dirty="0">
                <a:solidFill>
                  <a:srgbClr val="03BD5C"/>
                </a:solidFill>
              </a:rPr>
              <a:t>RD 576/2023</a:t>
            </a:r>
          </a:p>
        </p:txBody>
      </p:sp>
      <p:graphicFrame>
        <p:nvGraphicFramePr>
          <p:cNvPr id="19" name="Diagrama 18">
            <a:extLst>
              <a:ext uri="{FF2B5EF4-FFF2-40B4-BE49-F238E27FC236}">
                <a16:creationId xmlns:a16="http://schemas.microsoft.com/office/drawing/2014/main" id="{2CCD415D-A96C-0C98-7C73-70590F32A06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69642648"/>
              </p:ext>
            </p:extLst>
          </p:nvPr>
        </p:nvGraphicFramePr>
        <p:xfrm>
          <a:off x="3657496" y="8851379"/>
          <a:ext cx="12192000" cy="39938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5" name="Bocadillo: ovalado 4">
            <a:extLst>
              <a:ext uri="{FF2B5EF4-FFF2-40B4-BE49-F238E27FC236}">
                <a16:creationId xmlns:a16="http://schemas.microsoft.com/office/drawing/2014/main" id="{99455A53-DF40-624D-D470-3532C344CDA1}"/>
              </a:ext>
            </a:extLst>
          </p:cNvPr>
          <p:cNvSpPr/>
          <p:nvPr/>
        </p:nvSpPr>
        <p:spPr>
          <a:xfrm>
            <a:off x="13710295" y="2306782"/>
            <a:ext cx="4000318" cy="2300255"/>
          </a:xfrm>
          <a:prstGeom prst="wedgeEllipseCallout">
            <a:avLst>
              <a:gd name="adj1" fmla="val -53935"/>
              <a:gd name="adj2" fmla="val 41407"/>
            </a:avLst>
          </a:prstGeom>
          <a:noFill/>
          <a:ln>
            <a:solidFill>
              <a:srgbClr val="03BD5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2"/>
                </a:solidFill>
              </a:rPr>
              <a:t>Cambio en artículo 19.1. de la Normativa de la Universidad de Granada</a:t>
            </a:r>
          </a:p>
        </p:txBody>
      </p:sp>
    </p:spTree>
    <p:extLst>
      <p:ext uri="{BB962C8B-B14F-4D97-AF65-F5344CB8AC3E}">
        <p14:creationId xmlns:p14="http://schemas.microsoft.com/office/powerpoint/2010/main" val="21669794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>
            <a:extLst>
              <a:ext uri="{FF2B5EF4-FFF2-40B4-BE49-F238E27FC236}">
                <a16:creationId xmlns:a16="http://schemas.microsoft.com/office/drawing/2014/main" id="{3E2DB7C8-F99D-4CCE-AEEE-AA7B22EE6C09}"/>
              </a:ext>
            </a:extLst>
          </p:cNvPr>
          <p:cNvSpPr>
            <a:spLocks noChangeAspect="1"/>
          </p:cNvSpPr>
          <p:nvPr/>
        </p:nvSpPr>
        <p:spPr bwMode="auto">
          <a:xfrm rot="-5400000">
            <a:off x="8469298" y="-8469298"/>
            <a:ext cx="1349404" cy="18288000"/>
          </a:xfrm>
          <a:prstGeom prst="rect">
            <a:avLst/>
          </a:prstGeom>
          <a:solidFill>
            <a:schemeClr val="tx2">
              <a:lumMod val="75000"/>
              <a:alpha val="80000"/>
            </a:schemeClr>
          </a:solidFill>
          <a:ln>
            <a:noFill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s-ES_tradnl" altLang="es-ES" sz="6600" dirty="0">
              <a:solidFill>
                <a:srgbClr val="FFFFFF"/>
              </a:solidFill>
            </a:endParaRPr>
          </a:p>
        </p:txBody>
      </p:sp>
      <p:pic>
        <p:nvPicPr>
          <p:cNvPr id="6" name="Imagen 5" descr="UGR-MARCA-01-negativo.png">
            <a:extLst>
              <a:ext uri="{FF2B5EF4-FFF2-40B4-BE49-F238E27FC236}">
                <a16:creationId xmlns:a16="http://schemas.microsoft.com/office/drawing/2014/main" id="{4073330E-ED7C-4051-B5BC-F1BA2CCD61E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5669088" y="107485"/>
            <a:ext cx="1180728" cy="1134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F27B626F-0761-4678-BD78-E2BF7401B9C0}"/>
              </a:ext>
            </a:extLst>
          </p:cNvPr>
          <p:cNvCxnSpPr/>
          <p:nvPr/>
        </p:nvCxnSpPr>
        <p:spPr>
          <a:xfrm>
            <a:off x="17009614" y="256306"/>
            <a:ext cx="0" cy="80022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9BBDA16A-95B3-4D26-9677-7912F719B3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3817134" y="289773"/>
            <a:ext cx="4267200" cy="730250"/>
          </a:xfrm>
        </p:spPr>
        <p:txBody>
          <a:bodyPr/>
          <a:lstStyle/>
          <a:p>
            <a:pPr>
              <a:defRPr/>
            </a:pPr>
            <a:fld id="{D46F5C98-9B9A-407D-8B40-31FF6E36EDD0}" type="slidenum">
              <a:rPr lang="en-US" altLang="es-ES" sz="2800" smtClean="0">
                <a:solidFill>
                  <a:schemeClr val="bg1"/>
                </a:solidFill>
              </a:rPr>
              <a:pPr>
                <a:defRPr/>
              </a:pPr>
              <a:t>12</a:t>
            </a:fld>
            <a:endParaRPr lang="en-US" altLang="es-ES" sz="2800" dirty="0">
              <a:solidFill>
                <a:schemeClr val="bg1"/>
              </a:solidFill>
            </a:endParaRPr>
          </a:p>
        </p:txBody>
      </p:sp>
      <p:sp>
        <p:nvSpPr>
          <p:cNvPr id="14" name="TextBox 11">
            <a:extLst>
              <a:ext uri="{FF2B5EF4-FFF2-40B4-BE49-F238E27FC236}">
                <a16:creationId xmlns:a16="http://schemas.microsoft.com/office/drawing/2014/main" id="{A065BEFE-CF8B-4541-8310-BEE922701B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8949" y="458188"/>
            <a:ext cx="14530240" cy="55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8" tIns="45703" rIns="91408" bIns="45703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40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36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5pPr>
            <a:lvl6pPr marL="53308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6pPr>
            <a:lvl7pPr marL="57880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7pPr>
            <a:lvl8pPr marL="62452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8pPr>
            <a:lvl9pPr marL="67024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9pPr>
          </a:lstStyle>
          <a:p>
            <a:pPr>
              <a:spcBef>
                <a:spcPts val="0"/>
              </a:spcBef>
              <a:spcAft>
                <a:spcPts val="4200"/>
              </a:spcAft>
              <a:buNone/>
            </a:pPr>
            <a:r>
              <a:rPr lang="es-ES" sz="30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06. </a:t>
            </a:r>
            <a:r>
              <a:rPr lang="es-ES" sz="3000" dirty="0">
                <a:solidFill>
                  <a:schemeClr val="bg1"/>
                </a:solidFill>
                <a:ea typeface="Roboto Light" panose="02000000000000000000" pitchFamily="2" charset="0"/>
              </a:rPr>
              <a:t>DOCTORADO INTERNACIONAL Y COTUTELA</a:t>
            </a:r>
            <a:endParaRPr lang="es-ES" sz="3000" dirty="0">
              <a:solidFill>
                <a:schemeClr val="bg1"/>
              </a:solidFill>
              <a:latin typeface="Roboto Light" panose="02000000000000000000" pitchFamily="2" charset="0"/>
              <a:ea typeface="Roboto Light" panose="02000000000000000000" pitchFamily="2" charset="0"/>
            </a:endParaRPr>
          </a:p>
        </p:txBody>
      </p:sp>
      <p:sp>
        <p:nvSpPr>
          <p:cNvPr id="9" name="Onda 8">
            <a:extLst>
              <a:ext uri="{FF2B5EF4-FFF2-40B4-BE49-F238E27FC236}">
                <a16:creationId xmlns:a16="http://schemas.microsoft.com/office/drawing/2014/main" id="{DA80188B-83F9-B936-4357-6EE6DF55283D}"/>
              </a:ext>
            </a:extLst>
          </p:cNvPr>
          <p:cNvSpPr/>
          <p:nvPr/>
        </p:nvSpPr>
        <p:spPr>
          <a:xfrm>
            <a:off x="5656729" y="2104270"/>
            <a:ext cx="6974542" cy="1684377"/>
          </a:xfrm>
          <a:prstGeom prst="wave">
            <a:avLst>
              <a:gd name="adj1" fmla="val 12500"/>
              <a:gd name="adj2" fmla="val 1285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/>
              <a:t>COTUTELA INTERNACIONAL DE TESIS</a:t>
            </a:r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4D68DD26-94F3-43BB-26C3-B5D6108C143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35169300"/>
              </p:ext>
            </p:extLst>
          </p:nvPr>
        </p:nvGraphicFramePr>
        <p:xfrm>
          <a:off x="2855533" y="6158834"/>
          <a:ext cx="12192000" cy="16843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7" name="Rectángulo: esquinas redondeadas 16">
            <a:extLst>
              <a:ext uri="{FF2B5EF4-FFF2-40B4-BE49-F238E27FC236}">
                <a16:creationId xmlns:a16="http://schemas.microsoft.com/office/drawing/2014/main" id="{64EFD306-E713-8222-61DF-6EE94A73B8E0}"/>
              </a:ext>
            </a:extLst>
          </p:cNvPr>
          <p:cNvSpPr/>
          <p:nvPr/>
        </p:nvSpPr>
        <p:spPr>
          <a:xfrm>
            <a:off x="3404066" y="4435428"/>
            <a:ext cx="4673134" cy="1076625"/>
          </a:xfrm>
          <a:prstGeom prst="roundRect">
            <a:avLst/>
          </a:prstGeom>
          <a:noFill/>
          <a:ln>
            <a:solidFill>
              <a:srgbClr val="D743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rgbClr val="FF0000"/>
                </a:solidFill>
              </a:rPr>
              <a:t>Art. 15</a:t>
            </a:r>
          </a:p>
          <a:p>
            <a:pPr algn="ctr"/>
            <a:r>
              <a:rPr lang="es-ES" sz="2800" dirty="0">
                <a:solidFill>
                  <a:srgbClr val="FF0000"/>
                </a:solidFill>
              </a:rPr>
              <a:t>RD 99/2011</a:t>
            </a:r>
          </a:p>
        </p:txBody>
      </p:sp>
      <p:sp>
        <p:nvSpPr>
          <p:cNvPr id="18" name="Rectángulo: esquinas redondeadas 17">
            <a:extLst>
              <a:ext uri="{FF2B5EF4-FFF2-40B4-BE49-F238E27FC236}">
                <a16:creationId xmlns:a16="http://schemas.microsoft.com/office/drawing/2014/main" id="{C4389F17-9523-1879-BBE9-A43A21AE2D57}"/>
              </a:ext>
            </a:extLst>
          </p:cNvPr>
          <p:cNvSpPr/>
          <p:nvPr/>
        </p:nvSpPr>
        <p:spPr>
          <a:xfrm>
            <a:off x="9144000" y="4435428"/>
            <a:ext cx="4673134" cy="1076625"/>
          </a:xfrm>
          <a:prstGeom prst="roundRect">
            <a:avLst/>
          </a:prstGeom>
          <a:noFill/>
          <a:ln>
            <a:solidFill>
              <a:srgbClr val="03BD5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rgbClr val="03BD5C"/>
                </a:solidFill>
              </a:rPr>
              <a:t>Art. 1.15</a:t>
            </a:r>
          </a:p>
          <a:p>
            <a:pPr algn="ctr"/>
            <a:r>
              <a:rPr lang="es-ES" sz="2800" dirty="0">
                <a:solidFill>
                  <a:srgbClr val="03BD5C"/>
                </a:solidFill>
              </a:rPr>
              <a:t>RD 576/2023</a:t>
            </a:r>
          </a:p>
        </p:txBody>
      </p:sp>
      <p:graphicFrame>
        <p:nvGraphicFramePr>
          <p:cNvPr id="7" name="Diagrama 6">
            <a:extLst>
              <a:ext uri="{FF2B5EF4-FFF2-40B4-BE49-F238E27FC236}">
                <a16:creationId xmlns:a16="http://schemas.microsoft.com/office/drawing/2014/main" id="{D4951012-A3B7-1A5F-E0DA-7F33156F0FC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97874459"/>
              </p:ext>
            </p:extLst>
          </p:nvPr>
        </p:nvGraphicFramePr>
        <p:xfrm>
          <a:off x="2855533" y="8000573"/>
          <a:ext cx="12192000" cy="16843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8" name="Diagrama 7">
            <a:extLst>
              <a:ext uri="{FF2B5EF4-FFF2-40B4-BE49-F238E27FC236}">
                <a16:creationId xmlns:a16="http://schemas.microsoft.com/office/drawing/2014/main" id="{DBB933A2-044E-71B7-D4E6-38CC0E02C0C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56115666"/>
              </p:ext>
            </p:extLst>
          </p:nvPr>
        </p:nvGraphicFramePr>
        <p:xfrm>
          <a:off x="1676040" y="9842312"/>
          <a:ext cx="15173775" cy="2559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sp>
        <p:nvSpPr>
          <p:cNvPr id="2" name="Bocadillo: ovalado 1">
            <a:extLst>
              <a:ext uri="{FF2B5EF4-FFF2-40B4-BE49-F238E27FC236}">
                <a16:creationId xmlns:a16="http://schemas.microsoft.com/office/drawing/2014/main" id="{018D9EC5-52A0-EE0A-47C4-5EB5E9250F6E}"/>
              </a:ext>
            </a:extLst>
          </p:cNvPr>
          <p:cNvSpPr/>
          <p:nvPr/>
        </p:nvSpPr>
        <p:spPr>
          <a:xfrm>
            <a:off x="13710295" y="2306782"/>
            <a:ext cx="4000318" cy="2300255"/>
          </a:xfrm>
          <a:prstGeom prst="wedgeEllipseCallout">
            <a:avLst>
              <a:gd name="adj1" fmla="val -63401"/>
              <a:gd name="adj2" fmla="val 33677"/>
            </a:avLst>
          </a:prstGeom>
          <a:noFill/>
          <a:ln>
            <a:solidFill>
              <a:srgbClr val="03BD5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2"/>
                </a:solidFill>
              </a:rPr>
              <a:t>Cambio en artículo 20. de la Normativa de la Universidad de Granada</a:t>
            </a:r>
          </a:p>
        </p:txBody>
      </p:sp>
    </p:spTree>
    <p:extLst>
      <p:ext uri="{BB962C8B-B14F-4D97-AF65-F5344CB8AC3E}">
        <p14:creationId xmlns:p14="http://schemas.microsoft.com/office/powerpoint/2010/main" val="42206276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>
            <a:extLst>
              <a:ext uri="{FF2B5EF4-FFF2-40B4-BE49-F238E27FC236}">
                <a16:creationId xmlns:a16="http://schemas.microsoft.com/office/drawing/2014/main" id="{3E2DB7C8-F99D-4CCE-AEEE-AA7B22EE6C09}"/>
              </a:ext>
            </a:extLst>
          </p:cNvPr>
          <p:cNvSpPr>
            <a:spLocks noChangeAspect="1"/>
          </p:cNvSpPr>
          <p:nvPr/>
        </p:nvSpPr>
        <p:spPr bwMode="auto">
          <a:xfrm rot="-5400000">
            <a:off x="8469298" y="-8469298"/>
            <a:ext cx="1349404" cy="18288000"/>
          </a:xfrm>
          <a:prstGeom prst="rect">
            <a:avLst/>
          </a:prstGeom>
          <a:solidFill>
            <a:schemeClr val="tx2">
              <a:lumMod val="75000"/>
              <a:alpha val="80000"/>
            </a:schemeClr>
          </a:solidFill>
          <a:ln>
            <a:noFill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s-ES_tradnl" altLang="es-ES" sz="6600" dirty="0">
              <a:solidFill>
                <a:srgbClr val="FFFFFF"/>
              </a:solidFill>
            </a:endParaRPr>
          </a:p>
        </p:txBody>
      </p:sp>
      <p:pic>
        <p:nvPicPr>
          <p:cNvPr id="6" name="Imagen 5" descr="UGR-MARCA-01-negativo.png">
            <a:extLst>
              <a:ext uri="{FF2B5EF4-FFF2-40B4-BE49-F238E27FC236}">
                <a16:creationId xmlns:a16="http://schemas.microsoft.com/office/drawing/2014/main" id="{4073330E-ED7C-4051-B5BC-F1BA2CCD61E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5669088" y="107485"/>
            <a:ext cx="1180728" cy="1134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F27B626F-0761-4678-BD78-E2BF7401B9C0}"/>
              </a:ext>
            </a:extLst>
          </p:cNvPr>
          <p:cNvCxnSpPr/>
          <p:nvPr/>
        </p:nvCxnSpPr>
        <p:spPr>
          <a:xfrm>
            <a:off x="17009614" y="256306"/>
            <a:ext cx="0" cy="80022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9BBDA16A-95B3-4D26-9677-7912F719B3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3817134" y="289773"/>
            <a:ext cx="4267200" cy="730250"/>
          </a:xfrm>
        </p:spPr>
        <p:txBody>
          <a:bodyPr/>
          <a:lstStyle/>
          <a:p>
            <a:pPr>
              <a:defRPr/>
            </a:pPr>
            <a:fld id="{D46F5C98-9B9A-407D-8B40-31FF6E36EDD0}" type="slidenum">
              <a:rPr lang="en-US" altLang="es-ES" sz="2800" smtClean="0">
                <a:solidFill>
                  <a:schemeClr val="bg1"/>
                </a:solidFill>
              </a:rPr>
              <a:pPr>
                <a:defRPr/>
              </a:pPr>
              <a:t>13</a:t>
            </a:fld>
            <a:endParaRPr lang="en-US" altLang="es-ES" sz="2800" dirty="0">
              <a:solidFill>
                <a:schemeClr val="bg1"/>
              </a:solidFill>
            </a:endParaRPr>
          </a:p>
        </p:txBody>
      </p:sp>
      <p:sp>
        <p:nvSpPr>
          <p:cNvPr id="14" name="TextBox 11">
            <a:extLst>
              <a:ext uri="{FF2B5EF4-FFF2-40B4-BE49-F238E27FC236}">
                <a16:creationId xmlns:a16="http://schemas.microsoft.com/office/drawing/2014/main" id="{A065BEFE-CF8B-4541-8310-BEE922701B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8949" y="458188"/>
            <a:ext cx="14530240" cy="55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8" tIns="45703" rIns="91408" bIns="45703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40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36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5pPr>
            <a:lvl6pPr marL="53308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6pPr>
            <a:lvl7pPr marL="57880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7pPr>
            <a:lvl8pPr marL="62452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8pPr>
            <a:lvl9pPr marL="67024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9pPr>
          </a:lstStyle>
          <a:p>
            <a:pPr>
              <a:spcBef>
                <a:spcPts val="0"/>
              </a:spcBef>
              <a:spcAft>
                <a:spcPts val="4200"/>
              </a:spcAft>
              <a:buNone/>
            </a:pPr>
            <a:r>
              <a:rPr lang="es-ES" sz="30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06. </a:t>
            </a:r>
            <a:r>
              <a:rPr lang="es-ES" sz="3000" dirty="0">
                <a:solidFill>
                  <a:schemeClr val="bg1"/>
                </a:solidFill>
                <a:ea typeface="Roboto Light" panose="02000000000000000000" pitchFamily="2" charset="0"/>
              </a:rPr>
              <a:t>DOCTORADO INDUSTRIAL</a:t>
            </a:r>
            <a:endParaRPr lang="es-ES" sz="3000" dirty="0">
              <a:solidFill>
                <a:schemeClr val="bg1"/>
              </a:solidFill>
              <a:latin typeface="Roboto Light" panose="02000000000000000000" pitchFamily="2" charset="0"/>
              <a:ea typeface="Roboto Light" panose="02000000000000000000" pitchFamily="2" charset="0"/>
            </a:endParaRPr>
          </a:p>
        </p:txBody>
      </p:sp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186A968C-965B-DD28-7D37-57A9FB904BD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84444871"/>
              </p:ext>
            </p:extLst>
          </p:nvPr>
        </p:nvGraphicFramePr>
        <p:xfrm>
          <a:off x="2047158" y="6380475"/>
          <a:ext cx="13937321" cy="21606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Onda 12">
            <a:extLst>
              <a:ext uri="{FF2B5EF4-FFF2-40B4-BE49-F238E27FC236}">
                <a16:creationId xmlns:a16="http://schemas.microsoft.com/office/drawing/2014/main" id="{E1A56F05-FC6E-AB25-69DF-4FDEDB80F286}"/>
              </a:ext>
            </a:extLst>
          </p:cNvPr>
          <p:cNvSpPr/>
          <p:nvPr/>
        </p:nvSpPr>
        <p:spPr>
          <a:xfrm>
            <a:off x="5528548" y="2326008"/>
            <a:ext cx="6974542" cy="1684377"/>
          </a:xfrm>
          <a:prstGeom prst="wave">
            <a:avLst>
              <a:gd name="adj1" fmla="val 12500"/>
              <a:gd name="adj2" fmla="val 1285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/>
              <a:t>DOCTORADO INDUSTRIAL</a:t>
            </a:r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C0B16E2E-CD6E-58B7-27C0-721A43390A24}"/>
              </a:ext>
            </a:extLst>
          </p:cNvPr>
          <p:cNvSpPr/>
          <p:nvPr/>
        </p:nvSpPr>
        <p:spPr>
          <a:xfrm>
            <a:off x="3275885" y="4728043"/>
            <a:ext cx="4673134" cy="1076625"/>
          </a:xfrm>
          <a:prstGeom prst="roundRect">
            <a:avLst/>
          </a:prstGeom>
          <a:noFill/>
          <a:ln>
            <a:solidFill>
              <a:srgbClr val="D743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rgbClr val="FF0000"/>
                </a:solidFill>
              </a:rPr>
              <a:t>Art. 15 bis</a:t>
            </a:r>
          </a:p>
          <a:p>
            <a:pPr algn="ctr"/>
            <a:r>
              <a:rPr lang="es-ES" sz="2400" dirty="0">
                <a:solidFill>
                  <a:srgbClr val="FF0000"/>
                </a:solidFill>
              </a:rPr>
              <a:t>RD 99/2011</a:t>
            </a:r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717C1266-E016-A5FA-B675-C4045BA38316}"/>
              </a:ext>
            </a:extLst>
          </p:cNvPr>
          <p:cNvSpPr/>
          <p:nvPr/>
        </p:nvSpPr>
        <p:spPr>
          <a:xfrm>
            <a:off x="9015819" y="4728043"/>
            <a:ext cx="4673134" cy="1076625"/>
          </a:xfrm>
          <a:prstGeom prst="roundRect">
            <a:avLst/>
          </a:prstGeom>
          <a:noFill/>
          <a:ln>
            <a:solidFill>
              <a:srgbClr val="03BD5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rgbClr val="03BD5C"/>
                </a:solidFill>
              </a:rPr>
              <a:t>Art. 1.16</a:t>
            </a:r>
          </a:p>
          <a:p>
            <a:pPr algn="ctr"/>
            <a:r>
              <a:rPr lang="es-ES" sz="2400" dirty="0">
                <a:solidFill>
                  <a:srgbClr val="03BD5C"/>
                </a:solidFill>
              </a:rPr>
              <a:t>RD 576/2023</a:t>
            </a:r>
          </a:p>
        </p:txBody>
      </p:sp>
      <p:graphicFrame>
        <p:nvGraphicFramePr>
          <p:cNvPr id="15" name="Diagrama 14">
            <a:extLst>
              <a:ext uri="{FF2B5EF4-FFF2-40B4-BE49-F238E27FC236}">
                <a16:creationId xmlns:a16="http://schemas.microsoft.com/office/drawing/2014/main" id="{D648F096-48E0-1E1D-DD31-D257D509B9A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28425063"/>
              </p:ext>
            </p:extLst>
          </p:nvPr>
        </p:nvGraphicFramePr>
        <p:xfrm>
          <a:off x="3048000" y="8341118"/>
          <a:ext cx="12192000" cy="16843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7" name="Diagrama 16">
            <a:extLst>
              <a:ext uri="{FF2B5EF4-FFF2-40B4-BE49-F238E27FC236}">
                <a16:creationId xmlns:a16="http://schemas.microsoft.com/office/drawing/2014/main" id="{7217A620-86AE-E884-71B9-4CEFE114DA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11235097"/>
              </p:ext>
            </p:extLst>
          </p:nvPr>
        </p:nvGraphicFramePr>
        <p:xfrm>
          <a:off x="2047158" y="10309679"/>
          <a:ext cx="14146871" cy="21606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sp>
        <p:nvSpPr>
          <p:cNvPr id="7" name="Bocadillo: ovalado 6">
            <a:extLst>
              <a:ext uri="{FF2B5EF4-FFF2-40B4-BE49-F238E27FC236}">
                <a16:creationId xmlns:a16="http://schemas.microsoft.com/office/drawing/2014/main" id="{604C2DEB-D30E-AE0D-AFD5-CD941AE148F8}"/>
              </a:ext>
            </a:extLst>
          </p:cNvPr>
          <p:cNvSpPr/>
          <p:nvPr/>
        </p:nvSpPr>
        <p:spPr>
          <a:xfrm>
            <a:off x="13950575" y="2990678"/>
            <a:ext cx="4000318" cy="2300255"/>
          </a:xfrm>
          <a:prstGeom prst="wedgeEllipseCallout">
            <a:avLst>
              <a:gd name="adj1" fmla="val -54570"/>
              <a:gd name="adj2" fmla="val 35484"/>
            </a:avLst>
          </a:prstGeom>
          <a:noFill/>
          <a:ln>
            <a:solidFill>
              <a:srgbClr val="03BD5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2"/>
                </a:solidFill>
              </a:rPr>
              <a:t>Cambio en artículo 21. de la Normativa de la Universidad de Granada</a:t>
            </a:r>
          </a:p>
        </p:txBody>
      </p:sp>
    </p:spTree>
    <p:extLst>
      <p:ext uri="{BB962C8B-B14F-4D97-AF65-F5344CB8AC3E}">
        <p14:creationId xmlns:p14="http://schemas.microsoft.com/office/powerpoint/2010/main" val="42005397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>
            <a:extLst>
              <a:ext uri="{FF2B5EF4-FFF2-40B4-BE49-F238E27FC236}">
                <a16:creationId xmlns:a16="http://schemas.microsoft.com/office/drawing/2014/main" id="{3E2DB7C8-F99D-4CCE-AEEE-AA7B22EE6C09}"/>
              </a:ext>
            </a:extLst>
          </p:cNvPr>
          <p:cNvSpPr>
            <a:spLocks noChangeAspect="1"/>
          </p:cNvSpPr>
          <p:nvPr/>
        </p:nvSpPr>
        <p:spPr bwMode="auto">
          <a:xfrm rot="-5400000">
            <a:off x="8469298" y="-8469298"/>
            <a:ext cx="1349404" cy="18288000"/>
          </a:xfrm>
          <a:prstGeom prst="rect">
            <a:avLst/>
          </a:prstGeom>
          <a:solidFill>
            <a:schemeClr val="tx2">
              <a:lumMod val="75000"/>
              <a:alpha val="80000"/>
            </a:schemeClr>
          </a:solidFill>
          <a:ln>
            <a:noFill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s-ES_tradnl" altLang="es-ES" sz="6600" dirty="0">
              <a:solidFill>
                <a:srgbClr val="FFFFFF"/>
              </a:solidFill>
            </a:endParaRPr>
          </a:p>
        </p:txBody>
      </p:sp>
      <p:pic>
        <p:nvPicPr>
          <p:cNvPr id="6" name="Imagen 5" descr="UGR-MARCA-01-negativo.png">
            <a:extLst>
              <a:ext uri="{FF2B5EF4-FFF2-40B4-BE49-F238E27FC236}">
                <a16:creationId xmlns:a16="http://schemas.microsoft.com/office/drawing/2014/main" id="{4073330E-ED7C-4051-B5BC-F1BA2CCD61E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5669088" y="107485"/>
            <a:ext cx="1180728" cy="1134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F27B626F-0761-4678-BD78-E2BF7401B9C0}"/>
              </a:ext>
            </a:extLst>
          </p:cNvPr>
          <p:cNvCxnSpPr/>
          <p:nvPr/>
        </p:nvCxnSpPr>
        <p:spPr>
          <a:xfrm>
            <a:off x="17009614" y="256306"/>
            <a:ext cx="0" cy="80022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9BBDA16A-95B3-4D26-9677-7912F719B3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3817134" y="289773"/>
            <a:ext cx="4267200" cy="730250"/>
          </a:xfrm>
        </p:spPr>
        <p:txBody>
          <a:bodyPr/>
          <a:lstStyle/>
          <a:p>
            <a:pPr>
              <a:defRPr/>
            </a:pPr>
            <a:fld id="{D46F5C98-9B9A-407D-8B40-31FF6E36EDD0}" type="slidenum">
              <a:rPr lang="en-US" altLang="es-ES" sz="2800" smtClean="0">
                <a:solidFill>
                  <a:schemeClr val="bg1"/>
                </a:solidFill>
              </a:rPr>
              <a:pPr>
                <a:defRPr/>
              </a:pPr>
              <a:t>14</a:t>
            </a:fld>
            <a:endParaRPr lang="en-US" altLang="es-ES" sz="2800" dirty="0">
              <a:solidFill>
                <a:schemeClr val="bg1"/>
              </a:solidFill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093140A7-CB5D-4807-930A-2919A58BD7C5}"/>
              </a:ext>
            </a:extLst>
          </p:cNvPr>
          <p:cNvSpPr txBox="1"/>
          <p:nvPr/>
        </p:nvSpPr>
        <p:spPr>
          <a:xfrm>
            <a:off x="2365176" y="3452222"/>
            <a:ext cx="14273318" cy="724813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71500" indent="-571500">
              <a:spcBef>
                <a:spcPts val="0"/>
              </a:spcBef>
              <a:spcAft>
                <a:spcPts val="4200"/>
              </a:spcAft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es-ES" sz="4000" b="1" dirty="0">
                <a:solidFill>
                  <a:schemeClr val="tx2">
                    <a:lumMod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Cambios organizativos y administrativos:</a:t>
            </a:r>
          </a:p>
          <a:p>
            <a:pPr marL="627063">
              <a:spcBef>
                <a:spcPts val="0"/>
              </a:spcBef>
              <a:spcAft>
                <a:spcPts val="4200"/>
              </a:spcAft>
              <a:buClr>
                <a:srgbClr val="FF0000"/>
              </a:buClr>
            </a:pPr>
            <a:r>
              <a:rPr lang="es-ES" sz="4000" dirty="0">
                <a:solidFill>
                  <a:schemeClr val="tx2">
                    <a:lumMod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Implica algunas modificaciones en el funcionamiento de aplicaciones informáticas de gestión de los estudios de doctorado.</a:t>
            </a:r>
          </a:p>
          <a:p>
            <a:pPr marL="571500" indent="-571500">
              <a:spcBef>
                <a:spcPts val="0"/>
              </a:spcBef>
              <a:spcAft>
                <a:spcPts val="4200"/>
              </a:spcAft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es-ES" sz="4000" b="1" dirty="0">
                <a:solidFill>
                  <a:schemeClr val="tx2">
                    <a:lumMod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Efectos económicos:</a:t>
            </a:r>
          </a:p>
          <a:p>
            <a:pPr marL="627063">
              <a:spcBef>
                <a:spcPts val="0"/>
              </a:spcBef>
              <a:spcAft>
                <a:spcPts val="4200"/>
              </a:spcAft>
              <a:buClr>
                <a:srgbClr val="FF0000"/>
              </a:buClr>
            </a:pPr>
            <a:r>
              <a:rPr lang="es-ES" sz="4000" dirty="0">
                <a:solidFill>
                  <a:schemeClr val="tx2">
                    <a:lumMod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Implica un nuevo coste económico: pago de los informes de los expertos externos que deben informar la tesis antes de la autorización de la defensa que irá a cargo del presupuesto de las escuelas de doctorado. </a:t>
            </a:r>
          </a:p>
        </p:txBody>
      </p:sp>
      <p:sp>
        <p:nvSpPr>
          <p:cNvPr id="14" name="TextBox 11">
            <a:extLst>
              <a:ext uri="{FF2B5EF4-FFF2-40B4-BE49-F238E27FC236}">
                <a16:creationId xmlns:a16="http://schemas.microsoft.com/office/drawing/2014/main" id="{A065BEFE-CF8B-4541-8310-BEE922701B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8949" y="458188"/>
            <a:ext cx="14530240" cy="55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8" tIns="45703" rIns="91408" bIns="45703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40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36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5pPr>
            <a:lvl6pPr marL="53308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6pPr>
            <a:lvl7pPr marL="57880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7pPr>
            <a:lvl8pPr marL="62452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8pPr>
            <a:lvl9pPr marL="67024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9pPr>
          </a:lstStyle>
          <a:p>
            <a:pPr>
              <a:spcBef>
                <a:spcPts val="0"/>
              </a:spcBef>
              <a:spcAft>
                <a:spcPts val="4200"/>
              </a:spcAft>
              <a:buNone/>
            </a:pPr>
            <a:r>
              <a:rPr lang="es-ES" sz="30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08. CAMBIOS ORGANIZATIVOS Y EFECTOS ECONÓMICOS</a:t>
            </a:r>
          </a:p>
        </p:txBody>
      </p:sp>
    </p:spTree>
    <p:extLst>
      <p:ext uri="{BB962C8B-B14F-4D97-AF65-F5344CB8AC3E}">
        <p14:creationId xmlns:p14="http://schemas.microsoft.com/office/powerpoint/2010/main" val="3628944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>
            <a:extLst>
              <a:ext uri="{FF2B5EF4-FFF2-40B4-BE49-F238E27FC236}">
                <a16:creationId xmlns:a16="http://schemas.microsoft.com/office/drawing/2014/main" id="{3E2DB7C8-F99D-4CCE-AEEE-AA7B22EE6C09}"/>
              </a:ext>
            </a:extLst>
          </p:cNvPr>
          <p:cNvSpPr>
            <a:spLocks noChangeAspect="1"/>
          </p:cNvSpPr>
          <p:nvPr/>
        </p:nvSpPr>
        <p:spPr bwMode="auto">
          <a:xfrm rot="-5400000">
            <a:off x="8469298" y="-8469298"/>
            <a:ext cx="1349404" cy="18288000"/>
          </a:xfrm>
          <a:prstGeom prst="rect">
            <a:avLst/>
          </a:prstGeom>
          <a:solidFill>
            <a:schemeClr val="tx2">
              <a:lumMod val="75000"/>
              <a:alpha val="80000"/>
            </a:schemeClr>
          </a:solidFill>
          <a:ln>
            <a:noFill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s-ES_tradnl" altLang="es-ES" sz="7200">
              <a:solidFill>
                <a:srgbClr val="FFFFFF"/>
              </a:solidFill>
            </a:endParaRPr>
          </a:p>
        </p:txBody>
      </p:sp>
      <p:pic>
        <p:nvPicPr>
          <p:cNvPr id="6" name="Imagen 5" descr="UGR-MARCA-01-negativo.png">
            <a:extLst>
              <a:ext uri="{FF2B5EF4-FFF2-40B4-BE49-F238E27FC236}">
                <a16:creationId xmlns:a16="http://schemas.microsoft.com/office/drawing/2014/main" id="{4073330E-ED7C-4051-B5BC-F1BA2CCD61E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5669088" y="107485"/>
            <a:ext cx="1180728" cy="1134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F27B626F-0761-4678-BD78-E2BF7401B9C0}"/>
              </a:ext>
            </a:extLst>
          </p:cNvPr>
          <p:cNvCxnSpPr/>
          <p:nvPr/>
        </p:nvCxnSpPr>
        <p:spPr>
          <a:xfrm>
            <a:off x="17009614" y="256306"/>
            <a:ext cx="0" cy="80022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9BBDA16A-95B3-4D26-9677-7912F719B3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3817134" y="289773"/>
            <a:ext cx="4267200" cy="730250"/>
          </a:xfrm>
        </p:spPr>
        <p:txBody>
          <a:bodyPr/>
          <a:lstStyle/>
          <a:p>
            <a:pPr>
              <a:defRPr/>
            </a:pPr>
            <a:fld id="{D46F5C98-9B9A-407D-8B40-31FF6E36EDD0}" type="slidenum">
              <a:rPr lang="en-US" altLang="es-ES" sz="2800" smtClean="0">
                <a:solidFill>
                  <a:schemeClr val="bg1"/>
                </a:solidFill>
              </a:rPr>
              <a:pPr>
                <a:defRPr/>
              </a:pPr>
              <a:t>2</a:t>
            </a:fld>
            <a:endParaRPr lang="en-US" altLang="es-ES" sz="2800" dirty="0">
              <a:solidFill>
                <a:schemeClr val="bg1"/>
              </a:solidFill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093140A7-CB5D-4807-930A-2919A58BD7C5}"/>
              </a:ext>
            </a:extLst>
          </p:cNvPr>
          <p:cNvSpPr txBox="1"/>
          <p:nvPr/>
        </p:nvSpPr>
        <p:spPr>
          <a:xfrm>
            <a:off x="2940930" y="3127727"/>
            <a:ext cx="13751352" cy="829457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4200"/>
              </a:spcAft>
            </a:pPr>
            <a:r>
              <a:rPr lang="es-ES" sz="3600" dirty="0">
                <a:solidFill>
                  <a:schemeClr val="accent4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O1.</a:t>
            </a:r>
            <a:r>
              <a:rPr lang="es-ES" sz="3600" dirty="0">
                <a:solidFill>
                  <a:schemeClr val="tx2">
                    <a:lumMod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 NORMAS VIGENTES A LAS QUE AFECTA LA APROBACIÓN</a:t>
            </a:r>
          </a:p>
          <a:p>
            <a:pPr>
              <a:spcBef>
                <a:spcPts val="0"/>
              </a:spcBef>
              <a:spcAft>
                <a:spcPts val="4200"/>
              </a:spcAft>
            </a:pPr>
            <a:r>
              <a:rPr lang="es-ES" sz="3600" dirty="0">
                <a:solidFill>
                  <a:schemeClr val="accent4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02. </a:t>
            </a:r>
            <a:r>
              <a:rPr lang="es-ES" sz="3600" dirty="0">
                <a:solidFill>
                  <a:schemeClr val="tx2">
                    <a:lumMod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ACCESO Y ADMISIÓN</a:t>
            </a:r>
          </a:p>
          <a:p>
            <a:pPr>
              <a:spcBef>
                <a:spcPts val="0"/>
              </a:spcBef>
              <a:spcAft>
                <a:spcPts val="4200"/>
              </a:spcAft>
            </a:pPr>
            <a:r>
              <a:rPr lang="es-ES" sz="3600" dirty="0">
                <a:solidFill>
                  <a:schemeClr val="accent4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O3. </a:t>
            </a:r>
            <a:r>
              <a:rPr lang="es-ES" sz="3600" dirty="0">
                <a:solidFill>
                  <a:schemeClr val="tx2">
                    <a:lumMod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PERMANENCIA</a:t>
            </a:r>
          </a:p>
          <a:p>
            <a:pPr>
              <a:spcBef>
                <a:spcPts val="0"/>
              </a:spcBef>
              <a:spcAft>
                <a:spcPts val="4200"/>
              </a:spcAft>
            </a:pPr>
            <a:r>
              <a:rPr lang="es-ES" sz="3600" dirty="0">
                <a:solidFill>
                  <a:schemeClr val="accent4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04.</a:t>
            </a:r>
            <a:r>
              <a:rPr lang="es-ES" sz="3600" dirty="0">
                <a:solidFill>
                  <a:schemeClr val="tx2">
                    <a:lumMod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 SEGUIMIENTO Y DIRECCIÓN</a:t>
            </a:r>
          </a:p>
          <a:p>
            <a:pPr>
              <a:spcBef>
                <a:spcPts val="0"/>
              </a:spcBef>
              <a:spcAft>
                <a:spcPts val="4200"/>
              </a:spcAft>
            </a:pPr>
            <a:r>
              <a:rPr lang="es-ES" sz="3600" dirty="0">
                <a:solidFill>
                  <a:schemeClr val="accent4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05</a:t>
            </a:r>
            <a:r>
              <a:rPr lang="es-ES" sz="3600" dirty="0">
                <a:solidFill>
                  <a:schemeClr val="tx2">
                    <a:lumMod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. TESIS DOCTORAL</a:t>
            </a:r>
          </a:p>
          <a:p>
            <a:pPr>
              <a:spcBef>
                <a:spcPts val="0"/>
              </a:spcBef>
              <a:spcAft>
                <a:spcPts val="4200"/>
              </a:spcAft>
            </a:pPr>
            <a:r>
              <a:rPr lang="es-ES" sz="3600" dirty="0">
                <a:solidFill>
                  <a:schemeClr val="accent4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06.</a:t>
            </a:r>
            <a:r>
              <a:rPr lang="es-ES" sz="3600" dirty="0">
                <a:solidFill>
                  <a:schemeClr val="tx2">
                    <a:lumMod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 DOCTORADO INTERNACIONAL Y COTUTELA</a:t>
            </a:r>
          </a:p>
          <a:p>
            <a:pPr>
              <a:spcBef>
                <a:spcPts val="0"/>
              </a:spcBef>
              <a:spcAft>
                <a:spcPts val="4200"/>
              </a:spcAft>
            </a:pPr>
            <a:r>
              <a:rPr lang="es-ES" sz="3600" dirty="0">
                <a:solidFill>
                  <a:schemeClr val="accent4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07. </a:t>
            </a:r>
            <a:r>
              <a:rPr lang="es-ES" sz="3600" dirty="0">
                <a:solidFill>
                  <a:schemeClr val="tx2">
                    <a:lumMod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DOCTORADO INDUSTRIAL</a:t>
            </a:r>
          </a:p>
          <a:p>
            <a:pPr>
              <a:spcBef>
                <a:spcPts val="0"/>
              </a:spcBef>
              <a:spcAft>
                <a:spcPts val="4200"/>
              </a:spcAft>
            </a:pPr>
            <a:r>
              <a:rPr lang="es-ES" sz="3600" dirty="0">
                <a:solidFill>
                  <a:schemeClr val="accent4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08.</a:t>
            </a:r>
            <a:r>
              <a:rPr lang="es-ES" sz="3600" dirty="0">
                <a:solidFill>
                  <a:schemeClr val="tx2">
                    <a:lumMod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 CAMBIOS ORGANIZATIVOS Y EFECTOS ECONÓMICOS</a:t>
            </a:r>
          </a:p>
        </p:txBody>
      </p:sp>
      <p:sp>
        <p:nvSpPr>
          <p:cNvPr id="14" name="TextBox 11">
            <a:extLst>
              <a:ext uri="{FF2B5EF4-FFF2-40B4-BE49-F238E27FC236}">
                <a16:creationId xmlns:a16="http://schemas.microsoft.com/office/drawing/2014/main" id="{A065BEFE-CF8B-4541-8310-BEE922701B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182" y="373727"/>
            <a:ext cx="14530240" cy="646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8" tIns="45703" rIns="91408" bIns="45703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40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36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5pPr>
            <a:lvl6pPr marL="53308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6pPr>
            <a:lvl7pPr marL="57880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7pPr>
            <a:lvl8pPr marL="62452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8pPr>
            <a:lvl9pPr marL="67024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s-ES" sz="3600" dirty="0">
                <a:solidFill>
                  <a:schemeClr val="bg1"/>
                </a:solidFill>
                <a:latin typeface="Roboto Thin" panose="02000000000000000000" pitchFamily="2" charset="0"/>
              </a:rPr>
              <a:t>CONTENIDO</a:t>
            </a:r>
            <a:endParaRPr lang="en-US" altLang="es-ES" sz="3600" dirty="0">
              <a:solidFill>
                <a:schemeClr val="bg1"/>
              </a:solidFill>
              <a:latin typeface="Roboto Regular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50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>
            <a:extLst>
              <a:ext uri="{FF2B5EF4-FFF2-40B4-BE49-F238E27FC236}">
                <a16:creationId xmlns:a16="http://schemas.microsoft.com/office/drawing/2014/main" id="{3E2DB7C8-F99D-4CCE-AEEE-AA7B22EE6C09}"/>
              </a:ext>
            </a:extLst>
          </p:cNvPr>
          <p:cNvSpPr>
            <a:spLocks noChangeAspect="1"/>
          </p:cNvSpPr>
          <p:nvPr/>
        </p:nvSpPr>
        <p:spPr bwMode="auto">
          <a:xfrm rot="-5400000">
            <a:off x="8469298" y="-8469298"/>
            <a:ext cx="1349404" cy="18288000"/>
          </a:xfrm>
          <a:prstGeom prst="rect">
            <a:avLst/>
          </a:prstGeom>
          <a:solidFill>
            <a:schemeClr val="tx2">
              <a:lumMod val="75000"/>
              <a:alpha val="80000"/>
            </a:schemeClr>
          </a:solidFill>
          <a:ln>
            <a:noFill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s-ES_tradnl" altLang="es-ES" sz="6600" dirty="0">
              <a:solidFill>
                <a:srgbClr val="FFFFFF"/>
              </a:solidFill>
            </a:endParaRPr>
          </a:p>
        </p:txBody>
      </p:sp>
      <p:pic>
        <p:nvPicPr>
          <p:cNvPr id="6" name="Imagen 5" descr="UGR-MARCA-01-negativo.png">
            <a:extLst>
              <a:ext uri="{FF2B5EF4-FFF2-40B4-BE49-F238E27FC236}">
                <a16:creationId xmlns:a16="http://schemas.microsoft.com/office/drawing/2014/main" id="{4073330E-ED7C-4051-B5BC-F1BA2CCD61E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5669088" y="107485"/>
            <a:ext cx="1180728" cy="1134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F27B626F-0761-4678-BD78-E2BF7401B9C0}"/>
              </a:ext>
            </a:extLst>
          </p:cNvPr>
          <p:cNvCxnSpPr/>
          <p:nvPr/>
        </p:nvCxnSpPr>
        <p:spPr>
          <a:xfrm>
            <a:off x="17009614" y="256306"/>
            <a:ext cx="0" cy="80022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9BBDA16A-95B3-4D26-9677-7912F719B3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3817134" y="289773"/>
            <a:ext cx="4267200" cy="730250"/>
          </a:xfrm>
        </p:spPr>
        <p:txBody>
          <a:bodyPr/>
          <a:lstStyle/>
          <a:p>
            <a:pPr>
              <a:defRPr/>
            </a:pPr>
            <a:fld id="{D46F5C98-9B9A-407D-8B40-31FF6E36EDD0}" type="slidenum">
              <a:rPr lang="en-US" altLang="es-ES" sz="2800" smtClean="0">
                <a:solidFill>
                  <a:schemeClr val="bg1"/>
                </a:solidFill>
              </a:rPr>
              <a:pPr>
                <a:defRPr/>
              </a:pPr>
              <a:t>3</a:t>
            </a:fld>
            <a:endParaRPr lang="en-US" altLang="es-ES" sz="2800" dirty="0">
              <a:solidFill>
                <a:schemeClr val="bg1"/>
              </a:solidFill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093140A7-CB5D-4807-930A-2919A58BD7C5}"/>
              </a:ext>
            </a:extLst>
          </p:cNvPr>
          <p:cNvSpPr txBox="1"/>
          <p:nvPr/>
        </p:nvSpPr>
        <p:spPr>
          <a:xfrm>
            <a:off x="1058949" y="2135568"/>
            <a:ext cx="16564033" cy="1055673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spcAft>
                <a:spcPts val="4200"/>
              </a:spcAft>
              <a:buClr>
                <a:srgbClr val="FF0000"/>
              </a:buClr>
            </a:pPr>
            <a:r>
              <a:rPr lang="en-US" altLang="es-ES" sz="3600" dirty="0">
                <a:solidFill>
                  <a:schemeClr val="tx2">
                    <a:lumMod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La </a:t>
            </a:r>
            <a:r>
              <a:rPr lang="es-ES" altLang="es-ES" sz="3600" dirty="0">
                <a:solidFill>
                  <a:schemeClr val="tx2">
                    <a:lumMod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modificación de las </a:t>
            </a:r>
            <a:r>
              <a:rPr lang="es-ES" altLang="es-ES" sz="3600" b="1" dirty="0">
                <a:solidFill>
                  <a:schemeClr val="tx2">
                    <a:lumMod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Normas Reguladoras de las Enseñanzas Oficiales de Doctorado y del Título de Doctor por la Universidad de Granada </a:t>
            </a:r>
            <a:r>
              <a:rPr lang="es-ES" altLang="es-ES" sz="3600" dirty="0">
                <a:solidFill>
                  <a:schemeClr val="tx2">
                    <a:lumMod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aprobada en Consejo de Gobierno el 21 de mayo de 2024 ha consistido en una</a:t>
            </a:r>
            <a:r>
              <a:rPr lang="en-US" altLang="es-ES" sz="3600" dirty="0">
                <a:solidFill>
                  <a:schemeClr val="tx2">
                    <a:lumMod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 </a:t>
            </a:r>
            <a:r>
              <a:rPr lang="es-ES" altLang="es-ES" sz="3600" dirty="0">
                <a:solidFill>
                  <a:schemeClr val="tx2">
                    <a:lumMod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adaptación mínima de la normativa vigente a los cambios introducidos en el RD 99/2011 por el Real Decreto 576/2023, de 4 de julio.  Esta adaptación afectará también a:</a:t>
            </a:r>
            <a:endParaRPr lang="es-ES" sz="3600" dirty="0">
              <a:solidFill>
                <a:schemeClr val="tx2">
                  <a:lumMod val="75000"/>
                </a:schemeClr>
              </a:solidFill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pPr marL="571500" indent="-571500" algn="just">
              <a:spcBef>
                <a:spcPts val="0"/>
              </a:spcBef>
              <a:spcAft>
                <a:spcPts val="4200"/>
              </a:spcAft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es-ES" sz="3600" dirty="0">
                <a:solidFill>
                  <a:schemeClr val="tx2">
                    <a:lumMod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NCG135/1: Normativa de </a:t>
            </a:r>
            <a:r>
              <a:rPr lang="es-ES" sz="3600" dirty="0" err="1">
                <a:solidFill>
                  <a:srgbClr val="D32D46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cotutela</a:t>
            </a:r>
            <a:r>
              <a:rPr lang="es-ES" sz="3600" dirty="0">
                <a:solidFill>
                  <a:srgbClr val="D32D46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 internacional de tesis doctorales</a:t>
            </a:r>
            <a:r>
              <a:rPr lang="es-ES" sz="3600" dirty="0">
                <a:solidFill>
                  <a:schemeClr val="tx2">
                    <a:lumMod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. Aprobado en la sesión ordinaria del Consejo de Gobierno de 27 de septiembre de 2018</a:t>
            </a:r>
          </a:p>
          <a:p>
            <a:pPr marL="571500" indent="-571500" algn="just">
              <a:spcBef>
                <a:spcPts val="0"/>
              </a:spcBef>
              <a:spcAft>
                <a:spcPts val="4200"/>
              </a:spcAft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es-ES" sz="3600" dirty="0">
                <a:solidFill>
                  <a:schemeClr val="tx2">
                    <a:lumMod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NCG163/4: Modificación de la </a:t>
            </a:r>
            <a:r>
              <a:rPr lang="es-ES" sz="3600" dirty="0">
                <a:solidFill>
                  <a:srgbClr val="D32D46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Normativa de permanencia en los programas de Doctorado</a:t>
            </a:r>
            <a:r>
              <a:rPr lang="es-ES" sz="3600" dirty="0">
                <a:solidFill>
                  <a:schemeClr val="tx2">
                    <a:lumMod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 de la Universidad de Granada. Aprobado en la sesión ordinaria del Consejo de Gobierno de 18 de diciembre de 2020</a:t>
            </a:r>
          </a:p>
          <a:p>
            <a:pPr marL="571500" indent="-571500" algn="just">
              <a:spcBef>
                <a:spcPts val="0"/>
              </a:spcBef>
              <a:spcAft>
                <a:spcPts val="4200"/>
              </a:spcAft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es-ES" sz="3600" dirty="0">
                <a:solidFill>
                  <a:schemeClr val="tx2">
                    <a:lumMod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NCG68/1: Reglamento para la </a:t>
            </a:r>
            <a:r>
              <a:rPr lang="es-ES" sz="3600" dirty="0">
                <a:solidFill>
                  <a:srgbClr val="D32D46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concesión del título de Doctor “Honoris Causa” </a:t>
            </a:r>
            <a:r>
              <a:rPr lang="es-ES" sz="3600" dirty="0">
                <a:solidFill>
                  <a:schemeClr val="tx2">
                    <a:lumMod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por la Universidad de Granada.  Aprobado en la sesión ordinaria del Consejo de Gobierno de 7 de febrero de 2013</a:t>
            </a:r>
          </a:p>
          <a:p>
            <a:pPr marL="571500" indent="-571500" algn="just">
              <a:spcBef>
                <a:spcPts val="0"/>
              </a:spcBef>
              <a:spcAft>
                <a:spcPts val="4200"/>
              </a:spcAft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es-ES" sz="3600" dirty="0">
                <a:solidFill>
                  <a:srgbClr val="D32D46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Guía sobre depósito y defensa de la tesis doctoral </a:t>
            </a:r>
            <a:r>
              <a:rPr lang="es-ES" sz="3600" dirty="0">
                <a:solidFill>
                  <a:schemeClr val="tx2">
                    <a:lumMod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en la Universidad de Granada</a:t>
            </a:r>
          </a:p>
        </p:txBody>
      </p:sp>
      <p:sp>
        <p:nvSpPr>
          <p:cNvPr id="14" name="TextBox 11">
            <a:extLst>
              <a:ext uri="{FF2B5EF4-FFF2-40B4-BE49-F238E27FC236}">
                <a16:creationId xmlns:a16="http://schemas.microsoft.com/office/drawing/2014/main" id="{A065BEFE-CF8B-4541-8310-BEE922701B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8949" y="458188"/>
            <a:ext cx="14530240" cy="55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8" tIns="45703" rIns="91408" bIns="45703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40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36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5pPr>
            <a:lvl6pPr marL="53308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6pPr>
            <a:lvl7pPr marL="57880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7pPr>
            <a:lvl8pPr marL="62452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8pPr>
            <a:lvl9pPr marL="67024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9pPr>
          </a:lstStyle>
          <a:p>
            <a:pPr>
              <a:spcBef>
                <a:spcPts val="0"/>
              </a:spcBef>
              <a:spcAft>
                <a:spcPts val="4200"/>
              </a:spcAft>
              <a:buNone/>
            </a:pPr>
            <a:r>
              <a:rPr lang="es-ES" sz="30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O1. NORMAS Y PROCEDIMIENTOS VIGENTES A LAS QUE AFECTA LA APROBACIÓN</a:t>
            </a:r>
          </a:p>
        </p:txBody>
      </p:sp>
    </p:spTree>
    <p:extLst>
      <p:ext uri="{BB962C8B-B14F-4D97-AF65-F5344CB8AC3E}">
        <p14:creationId xmlns:p14="http://schemas.microsoft.com/office/powerpoint/2010/main" val="955311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>
            <a:extLst>
              <a:ext uri="{FF2B5EF4-FFF2-40B4-BE49-F238E27FC236}">
                <a16:creationId xmlns:a16="http://schemas.microsoft.com/office/drawing/2014/main" id="{3E2DB7C8-F99D-4CCE-AEEE-AA7B22EE6C09}"/>
              </a:ext>
            </a:extLst>
          </p:cNvPr>
          <p:cNvSpPr>
            <a:spLocks noChangeAspect="1"/>
          </p:cNvSpPr>
          <p:nvPr/>
        </p:nvSpPr>
        <p:spPr bwMode="auto">
          <a:xfrm rot="-5400000">
            <a:off x="8469298" y="-8469298"/>
            <a:ext cx="1349404" cy="18288000"/>
          </a:xfrm>
          <a:prstGeom prst="rect">
            <a:avLst/>
          </a:prstGeom>
          <a:solidFill>
            <a:schemeClr val="tx2">
              <a:lumMod val="75000"/>
              <a:alpha val="80000"/>
            </a:schemeClr>
          </a:solidFill>
          <a:ln>
            <a:noFill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s-ES_tradnl" altLang="es-ES" sz="6600" dirty="0">
              <a:solidFill>
                <a:srgbClr val="FFFFFF"/>
              </a:solidFill>
            </a:endParaRPr>
          </a:p>
        </p:txBody>
      </p:sp>
      <p:pic>
        <p:nvPicPr>
          <p:cNvPr id="6" name="Imagen 5" descr="UGR-MARCA-01-negativo.png">
            <a:extLst>
              <a:ext uri="{FF2B5EF4-FFF2-40B4-BE49-F238E27FC236}">
                <a16:creationId xmlns:a16="http://schemas.microsoft.com/office/drawing/2014/main" id="{4073330E-ED7C-4051-B5BC-F1BA2CCD61E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5669088" y="107485"/>
            <a:ext cx="1180728" cy="1134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F27B626F-0761-4678-BD78-E2BF7401B9C0}"/>
              </a:ext>
            </a:extLst>
          </p:cNvPr>
          <p:cNvCxnSpPr/>
          <p:nvPr/>
        </p:nvCxnSpPr>
        <p:spPr>
          <a:xfrm>
            <a:off x="17009614" y="256306"/>
            <a:ext cx="0" cy="80022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9BBDA16A-95B3-4D26-9677-7912F719B3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3817134" y="289773"/>
            <a:ext cx="4267200" cy="730250"/>
          </a:xfrm>
        </p:spPr>
        <p:txBody>
          <a:bodyPr/>
          <a:lstStyle/>
          <a:p>
            <a:pPr>
              <a:defRPr/>
            </a:pPr>
            <a:fld id="{D46F5C98-9B9A-407D-8B40-31FF6E36EDD0}" type="slidenum">
              <a:rPr lang="en-US" altLang="es-ES" sz="2800" smtClean="0">
                <a:solidFill>
                  <a:schemeClr val="bg1"/>
                </a:solidFill>
              </a:rPr>
              <a:pPr>
                <a:defRPr/>
              </a:pPr>
              <a:t>4</a:t>
            </a:fld>
            <a:endParaRPr lang="en-US" altLang="es-ES" sz="2800" dirty="0">
              <a:solidFill>
                <a:schemeClr val="bg1"/>
              </a:solidFill>
            </a:endParaRPr>
          </a:p>
        </p:txBody>
      </p:sp>
      <p:sp>
        <p:nvSpPr>
          <p:cNvPr id="14" name="TextBox 11">
            <a:extLst>
              <a:ext uri="{FF2B5EF4-FFF2-40B4-BE49-F238E27FC236}">
                <a16:creationId xmlns:a16="http://schemas.microsoft.com/office/drawing/2014/main" id="{A065BEFE-CF8B-4541-8310-BEE922701B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8949" y="458188"/>
            <a:ext cx="14530240" cy="55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8" tIns="45703" rIns="91408" bIns="45703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40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36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5pPr>
            <a:lvl6pPr marL="53308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6pPr>
            <a:lvl7pPr marL="57880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7pPr>
            <a:lvl8pPr marL="62452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8pPr>
            <a:lvl9pPr marL="67024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9pPr>
          </a:lstStyle>
          <a:p>
            <a:pPr>
              <a:spcBef>
                <a:spcPts val="0"/>
              </a:spcBef>
              <a:spcAft>
                <a:spcPts val="4200"/>
              </a:spcAft>
              <a:buNone/>
            </a:pPr>
            <a:r>
              <a:rPr lang="es-ES" sz="30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02. ACCESO Y ADMISIÓN</a:t>
            </a:r>
          </a:p>
        </p:txBody>
      </p:sp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186A968C-965B-DD28-7D37-57A9FB904BD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45114743"/>
              </p:ext>
            </p:extLst>
          </p:nvPr>
        </p:nvGraphicFramePr>
        <p:xfrm>
          <a:off x="3048000" y="6703335"/>
          <a:ext cx="12192000" cy="32035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DC0FD1CC-604B-E24C-9C78-3B2101458CD6}"/>
              </a:ext>
            </a:extLst>
          </p:cNvPr>
          <p:cNvSpPr/>
          <p:nvPr/>
        </p:nvSpPr>
        <p:spPr>
          <a:xfrm>
            <a:off x="3758249" y="5065288"/>
            <a:ext cx="4673134" cy="1076625"/>
          </a:xfrm>
          <a:prstGeom prst="round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rgbClr val="FF0000"/>
                </a:solidFill>
              </a:rPr>
              <a:t>Art. 6 </a:t>
            </a:r>
          </a:p>
          <a:p>
            <a:pPr algn="ctr"/>
            <a:r>
              <a:rPr lang="es-ES" sz="2800" dirty="0">
                <a:solidFill>
                  <a:srgbClr val="FF0000"/>
                </a:solidFill>
              </a:rPr>
              <a:t>RD 99/2011</a:t>
            </a:r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076576B9-0FB3-4182-0845-D57C535A83BF}"/>
              </a:ext>
            </a:extLst>
          </p:cNvPr>
          <p:cNvSpPr/>
          <p:nvPr/>
        </p:nvSpPr>
        <p:spPr>
          <a:xfrm>
            <a:off x="9498183" y="5065288"/>
            <a:ext cx="4673134" cy="1076625"/>
          </a:xfrm>
          <a:prstGeom prst="roundRect">
            <a:avLst/>
          </a:prstGeom>
          <a:noFill/>
          <a:ln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rgbClr val="00B050"/>
                </a:solidFill>
              </a:rPr>
              <a:t>Art. 1.6 </a:t>
            </a:r>
          </a:p>
          <a:p>
            <a:pPr algn="ctr"/>
            <a:r>
              <a:rPr lang="es-ES" sz="2800" dirty="0">
                <a:solidFill>
                  <a:srgbClr val="00B050"/>
                </a:solidFill>
              </a:rPr>
              <a:t>RD 576/2023</a:t>
            </a:r>
          </a:p>
        </p:txBody>
      </p:sp>
      <p:sp>
        <p:nvSpPr>
          <p:cNvPr id="13" name="Onda 12">
            <a:extLst>
              <a:ext uri="{FF2B5EF4-FFF2-40B4-BE49-F238E27FC236}">
                <a16:creationId xmlns:a16="http://schemas.microsoft.com/office/drawing/2014/main" id="{E1A56F05-FC6E-AB25-69DF-4FDEDB80F286}"/>
              </a:ext>
            </a:extLst>
          </p:cNvPr>
          <p:cNvSpPr/>
          <p:nvPr/>
        </p:nvSpPr>
        <p:spPr>
          <a:xfrm>
            <a:off x="5656729" y="2070995"/>
            <a:ext cx="6974542" cy="1738165"/>
          </a:xfrm>
          <a:prstGeom prst="wave">
            <a:avLst>
              <a:gd name="adj1" fmla="val 12500"/>
              <a:gd name="adj2" fmla="val 1285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REQUISITOS DE ACCESO</a:t>
            </a:r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C83FB6E5-37B9-D96A-7604-37AB07BEED0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37440242"/>
              </p:ext>
            </p:extLst>
          </p:nvPr>
        </p:nvGraphicFramePr>
        <p:xfrm>
          <a:off x="3041073" y="8254835"/>
          <a:ext cx="12192000" cy="4225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9" name="Bocadillo: ovalado 8">
            <a:extLst>
              <a:ext uri="{FF2B5EF4-FFF2-40B4-BE49-F238E27FC236}">
                <a16:creationId xmlns:a16="http://schemas.microsoft.com/office/drawing/2014/main" id="{56B447A6-B8F5-3DAC-4FF4-C97C7F510FD5}"/>
              </a:ext>
            </a:extLst>
          </p:cNvPr>
          <p:cNvSpPr/>
          <p:nvPr/>
        </p:nvSpPr>
        <p:spPr>
          <a:xfrm>
            <a:off x="13290832" y="2473972"/>
            <a:ext cx="4290585" cy="2300255"/>
          </a:xfrm>
          <a:prstGeom prst="wedgeEllipseCallout">
            <a:avLst>
              <a:gd name="adj1" fmla="val -57897"/>
              <a:gd name="adj2" fmla="val 49939"/>
            </a:avLst>
          </a:prstGeom>
          <a:noFill/>
          <a:ln>
            <a:solidFill>
              <a:srgbClr val="03BD5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2"/>
                </a:solidFill>
              </a:rPr>
              <a:t>Cambios en artículos 11.1. y 11.2. de la Normativa de la Universidad de Granada</a:t>
            </a:r>
          </a:p>
        </p:txBody>
      </p:sp>
    </p:spTree>
    <p:extLst>
      <p:ext uri="{BB962C8B-B14F-4D97-AF65-F5344CB8AC3E}">
        <p14:creationId xmlns:p14="http://schemas.microsoft.com/office/powerpoint/2010/main" val="4107973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>
            <a:extLst>
              <a:ext uri="{FF2B5EF4-FFF2-40B4-BE49-F238E27FC236}">
                <a16:creationId xmlns:a16="http://schemas.microsoft.com/office/drawing/2014/main" id="{3E2DB7C8-F99D-4CCE-AEEE-AA7B22EE6C09}"/>
              </a:ext>
            </a:extLst>
          </p:cNvPr>
          <p:cNvSpPr>
            <a:spLocks noChangeAspect="1"/>
          </p:cNvSpPr>
          <p:nvPr/>
        </p:nvSpPr>
        <p:spPr bwMode="auto">
          <a:xfrm rot="-5400000">
            <a:off x="8469298" y="-8469298"/>
            <a:ext cx="1349404" cy="18288000"/>
          </a:xfrm>
          <a:prstGeom prst="rect">
            <a:avLst/>
          </a:prstGeom>
          <a:solidFill>
            <a:schemeClr val="tx2">
              <a:lumMod val="75000"/>
              <a:alpha val="80000"/>
            </a:schemeClr>
          </a:solidFill>
          <a:ln>
            <a:noFill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s-ES_tradnl" altLang="es-ES" sz="6600" dirty="0">
              <a:solidFill>
                <a:srgbClr val="FFFFFF"/>
              </a:solidFill>
            </a:endParaRPr>
          </a:p>
        </p:txBody>
      </p:sp>
      <p:pic>
        <p:nvPicPr>
          <p:cNvPr id="6" name="Imagen 5" descr="UGR-MARCA-01-negativo.png">
            <a:extLst>
              <a:ext uri="{FF2B5EF4-FFF2-40B4-BE49-F238E27FC236}">
                <a16:creationId xmlns:a16="http://schemas.microsoft.com/office/drawing/2014/main" id="{4073330E-ED7C-4051-B5BC-F1BA2CCD61E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5669088" y="107485"/>
            <a:ext cx="1180728" cy="1134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F27B626F-0761-4678-BD78-E2BF7401B9C0}"/>
              </a:ext>
            </a:extLst>
          </p:cNvPr>
          <p:cNvCxnSpPr/>
          <p:nvPr/>
        </p:nvCxnSpPr>
        <p:spPr>
          <a:xfrm>
            <a:off x="17009614" y="256306"/>
            <a:ext cx="0" cy="80022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9BBDA16A-95B3-4D26-9677-7912F719B3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3817134" y="289773"/>
            <a:ext cx="4267200" cy="730250"/>
          </a:xfrm>
        </p:spPr>
        <p:txBody>
          <a:bodyPr/>
          <a:lstStyle/>
          <a:p>
            <a:pPr>
              <a:defRPr/>
            </a:pPr>
            <a:fld id="{D46F5C98-9B9A-407D-8B40-31FF6E36EDD0}" type="slidenum">
              <a:rPr lang="en-US" altLang="es-ES" sz="2800" smtClean="0">
                <a:solidFill>
                  <a:schemeClr val="bg1"/>
                </a:solidFill>
              </a:rPr>
              <a:pPr>
                <a:defRPr/>
              </a:pPr>
              <a:t>5</a:t>
            </a:fld>
            <a:endParaRPr lang="en-US" altLang="es-ES" sz="2800" dirty="0">
              <a:solidFill>
                <a:schemeClr val="bg1"/>
              </a:solidFill>
            </a:endParaRPr>
          </a:p>
        </p:txBody>
      </p:sp>
      <p:sp>
        <p:nvSpPr>
          <p:cNvPr id="14" name="TextBox 11">
            <a:extLst>
              <a:ext uri="{FF2B5EF4-FFF2-40B4-BE49-F238E27FC236}">
                <a16:creationId xmlns:a16="http://schemas.microsoft.com/office/drawing/2014/main" id="{A065BEFE-CF8B-4541-8310-BEE922701B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8949" y="458188"/>
            <a:ext cx="14530240" cy="55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8" tIns="45703" rIns="91408" bIns="45703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40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36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5pPr>
            <a:lvl6pPr marL="53308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6pPr>
            <a:lvl7pPr marL="57880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7pPr>
            <a:lvl8pPr marL="62452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8pPr>
            <a:lvl9pPr marL="67024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9pPr>
          </a:lstStyle>
          <a:p>
            <a:pPr>
              <a:spcBef>
                <a:spcPts val="0"/>
              </a:spcBef>
              <a:spcAft>
                <a:spcPts val="4200"/>
              </a:spcAft>
              <a:buNone/>
            </a:pPr>
            <a:r>
              <a:rPr lang="es-ES" sz="30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02. ACCESO Y ADMISIÓN</a:t>
            </a: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DC0FD1CC-604B-E24C-9C78-3B2101458CD6}"/>
              </a:ext>
            </a:extLst>
          </p:cNvPr>
          <p:cNvSpPr/>
          <p:nvPr/>
        </p:nvSpPr>
        <p:spPr>
          <a:xfrm>
            <a:off x="3765176" y="4444203"/>
            <a:ext cx="4673134" cy="1076625"/>
          </a:xfrm>
          <a:prstGeom prst="round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rgbClr val="FF0000"/>
                </a:solidFill>
              </a:rPr>
              <a:t>Art. 7 </a:t>
            </a:r>
          </a:p>
          <a:p>
            <a:pPr algn="ctr"/>
            <a:r>
              <a:rPr lang="es-ES" sz="2400" dirty="0">
                <a:solidFill>
                  <a:srgbClr val="FF0000"/>
                </a:solidFill>
              </a:rPr>
              <a:t>RD 99/2011</a:t>
            </a:r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076576B9-0FB3-4182-0845-D57C535A83BF}"/>
              </a:ext>
            </a:extLst>
          </p:cNvPr>
          <p:cNvSpPr/>
          <p:nvPr/>
        </p:nvSpPr>
        <p:spPr>
          <a:xfrm>
            <a:off x="9505110" y="4444203"/>
            <a:ext cx="4673134" cy="1076625"/>
          </a:xfrm>
          <a:prstGeom prst="roundRect">
            <a:avLst/>
          </a:prstGeom>
          <a:noFill/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rgbClr val="00B050"/>
                </a:solidFill>
              </a:rPr>
              <a:t>Art. 1.7</a:t>
            </a:r>
          </a:p>
          <a:p>
            <a:pPr algn="ctr"/>
            <a:r>
              <a:rPr lang="es-ES" sz="2400" dirty="0">
                <a:solidFill>
                  <a:srgbClr val="00B050"/>
                </a:solidFill>
              </a:rPr>
              <a:t>RD 576/2023</a:t>
            </a:r>
          </a:p>
        </p:txBody>
      </p:sp>
      <p:sp>
        <p:nvSpPr>
          <p:cNvPr id="13" name="Onda 12">
            <a:extLst>
              <a:ext uri="{FF2B5EF4-FFF2-40B4-BE49-F238E27FC236}">
                <a16:creationId xmlns:a16="http://schemas.microsoft.com/office/drawing/2014/main" id="{E1A56F05-FC6E-AB25-69DF-4FDEDB80F286}"/>
              </a:ext>
            </a:extLst>
          </p:cNvPr>
          <p:cNvSpPr/>
          <p:nvPr/>
        </p:nvSpPr>
        <p:spPr>
          <a:xfrm>
            <a:off x="5679703" y="2064012"/>
            <a:ext cx="6974542" cy="1738165"/>
          </a:xfrm>
          <a:prstGeom prst="wave">
            <a:avLst>
              <a:gd name="adj1" fmla="val 12500"/>
              <a:gd name="adj2" fmla="val 1285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CRITERIOS DE ADMISIÓN</a:t>
            </a:r>
          </a:p>
        </p:txBody>
      </p:sp>
      <p:graphicFrame>
        <p:nvGraphicFramePr>
          <p:cNvPr id="9" name="Diagrama 8">
            <a:extLst>
              <a:ext uri="{FF2B5EF4-FFF2-40B4-BE49-F238E27FC236}">
                <a16:creationId xmlns:a16="http://schemas.microsoft.com/office/drawing/2014/main" id="{186A968C-965B-DD28-7D37-57A9FB904BD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69147712"/>
              </p:ext>
            </p:extLst>
          </p:nvPr>
        </p:nvGraphicFramePr>
        <p:xfrm>
          <a:off x="3042955" y="5813705"/>
          <a:ext cx="12654151" cy="71749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0" name="Diagrama 9">
            <a:extLst>
              <a:ext uri="{FF2B5EF4-FFF2-40B4-BE49-F238E27FC236}">
                <a16:creationId xmlns:a16="http://schemas.microsoft.com/office/drawing/2014/main" id="{C83FB6E5-37B9-D96A-7604-37AB07BEED0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21139128"/>
              </p:ext>
            </p:extLst>
          </p:nvPr>
        </p:nvGraphicFramePr>
        <p:xfrm>
          <a:off x="3070973" y="7763435"/>
          <a:ext cx="12654151" cy="381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1" name="Diagrama 10">
            <a:extLst>
              <a:ext uri="{FF2B5EF4-FFF2-40B4-BE49-F238E27FC236}">
                <a16:creationId xmlns:a16="http://schemas.microsoft.com/office/drawing/2014/main" id="{0E4E7409-FFF1-A760-9F4D-29B0D139886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88322689"/>
              </p:ext>
            </p:extLst>
          </p:nvPr>
        </p:nvGraphicFramePr>
        <p:xfrm>
          <a:off x="3014937" y="9616227"/>
          <a:ext cx="12654151" cy="381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sp>
        <p:nvSpPr>
          <p:cNvPr id="16" name="Bocadillo: ovalado 15">
            <a:extLst>
              <a:ext uri="{FF2B5EF4-FFF2-40B4-BE49-F238E27FC236}">
                <a16:creationId xmlns:a16="http://schemas.microsoft.com/office/drawing/2014/main" id="{B20C830D-F163-3C49-E1C8-89D61DFABC6B}"/>
              </a:ext>
            </a:extLst>
          </p:cNvPr>
          <p:cNvSpPr/>
          <p:nvPr/>
        </p:nvSpPr>
        <p:spPr>
          <a:xfrm>
            <a:off x="13388557" y="1851070"/>
            <a:ext cx="4673134" cy="2300255"/>
          </a:xfrm>
          <a:prstGeom prst="wedgeEllipseCallout">
            <a:avLst>
              <a:gd name="adj1" fmla="val -42059"/>
              <a:gd name="adj2" fmla="val 57167"/>
            </a:avLst>
          </a:prstGeom>
          <a:noFill/>
          <a:ln>
            <a:solidFill>
              <a:srgbClr val="03BD5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2"/>
                </a:solidFill>
              </a:rPr>
              <a:t>Cambios en artículos 12.1., 12.2., 12.3., 12.4. y 12.5. de la Normativa de la Universidad de Granada</a:t>
            </a:r>
          </a:p>
        </p:txBody>
      </p:sp>
    </p:spTree>
    <p:extLst>
      <p:ext uri="{BB962C8B-B14F-4D97-AF65-F5344CB8AC3E}">
        <p14:creationId xmlns:p14="http://schemas.microsoft.com/office/powerpoint/2010/main" val="470432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>
            <a:extLst>
              <a:ext uri="{FF2B5EF4-FFF2-40B4-BE49-F238E27FC236}">
                <a16:creationId xmlns:a16="http://schemas.microsoft.com/office/drawing/2014/main" id="{3E2DB7C8-F99D-4CCE-AEEE-AA7B22EE6C09}"/>
              </a:ext>
            </a:extLst>
          </p:cNvPr>
          <p:cNvSpPr>
            <a:spLocks noChangeAspect="1"/>
          </p:cNvSpPr>
          <p:nvPr/>
        </p:nvSpPr>
        <p:spPr bwMode="auto">
          <a:xfrm rot="-5400000">
            <a:off x="8469298" y="-8469298"/>
            <a:ext cx="1349404" cy="18288000"/>
          </a:xfrm>
          <a:prstGeom prst="rect">
            <a:avLst/>
          </a:prstGeom>
          <a:solidFill>
            <a:schemeClr val="tx2">
              <a:lumMod val="75000"/>
              <a:alpha val="80000"/>
            </a:schemeClr>
          </a:solidFill>
          <a:ln>
            <a:noFill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s-ES_tradnl" altLang="es-ES" sz="6600" dirty="0">
              <a:solidFill>
                <a:srgbClr val="FFFFFF"/>
              </a:solidFill>
            </a:endParaRPr>
          </a:p>
        </p:txBody>
      </p:sp>
      <p:pic>
        <p:nvPicPr>
          <p:cNvPr id="6" name="Imagen 5" descr="UGR-MARCA-01-negativo.png">
            <a:extLst>
              <a:ext uri="{FF2B5EF4-FFF2-40B4-BE49-F238E27FC236}">
                <a16:creationId xmlns:a16="http://schemas.microsoft.com/office/drawing/2014/main" id="{4073330E-ED7C-4051-B5BC-F1BA2CCD61E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5669088" y="107485"/>
            <a:ext cx="1180728" cy="1134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F27B626F-0761-4678-BD78-E2BF7401B9C0}"/>
              </a:ext>
            </a:extLst>
          </p:cNvPr>
          <p:cNvCxnSpPr/>
          <p:nvPr/>
        </p:nvCxnSpPr>
        <p:spPr>
          <a:xfrm>
            <a:off x="17009614" y="256306"/>
            <a:ext cx="0" cy="80022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9BBDA16A-95B3-4D26-9677-7912F719B3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3817134" y="289773"/>
            <a:ext cx="4267200" cy="730250"/>
          </a:xfrm>
        </p:spPr>
        <p:txBody>
          <a:bodyPr/>
          <a:lstStyle/>
          <a:p>
            <a:pPr>
              <a:defRPr/>
            </a:pPr>
            <a:fld id="{D46F5C98-9B9A-407D-8B40-31FF6E36EDD0}" type="slidenum">
              <a:rPr lang="en-US" altLang="es-ES" sz="2800" smtClean="0">
                <a:solidFill>
                  <a:schemeClr val="bg1"/>
                </a:solidFill>
              </a:rPr>
              <a:pPr>
                <a:defRPr/>
              </a:pPr>
              <a:t>6</a:t>
            </a:fld>
            <a:endParaRPr lang="en-US" altLang="es-ES" sz="2800" dirty="0">
              <a:solidFill>
                <a:schemeClr val="bg1"/>
              </a:solidFill>
            </a:endParaRPr>
          </a:p>
        </p:txBody>
      </p:sp>
      <p:sp>
        <p:nvSpPr>
          <p:cNvPr id="14" name="TextBox 11">
            <a:extLst>
              <a:ext uri="{FF2B5EF4-FFF2-40B4-BE49-F238E27FC236}">
                <a16:creationId xmlns:a16="http://schemas.microsoft.com/office/drawing/2014/main" id="{A065BEFE-CF8B-4541-8310-BEE922701B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8949" y="458188"/>
            <a:ext cx="14530240" cy="55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8" tIns="45703" rIns="91408" bIns="45703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40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36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5pPr>
            <a:lvl6pPr marL="53308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6pPr>
            <a:lvl7pPr marL="57880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7pPr>
            <a:lvl8pPr marL="62452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8pPr>
            <a:lvl9pPr marL="67024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9pPr>
          </a:lstStyle>
          <a:p>
            <a:pPr>
              <a:spcBef>
                <a:spcPts val="0"/>
              </a:spcBef>
              <a:spcAft>
                <a:spcPts val="4200"/>
              </a:spcAft>
              <a:buNone/>
            </a:pPr>
            <a:r>
              <a:rPr lang="es-ES" sz="30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03. </a:t>
            </a:r>
            <a:r>
              <a:rPr lang="es-ES" sz="3000" dirty="0">
                <a:solidFill>
                  <a:schemeClr val="bg1"/>
                </a:solidFill>
                <a:ea typeface="Roboto Light" panose="02000000000000000000" pitchFamily="2" charset="0"/>
              </a:rPr>
              <a:t>PERMANENCIA</a:t>
            </a:r>
            <a:endParaRPr lang="es-ES" sz="3000" dirty="0">
              <a:solidFill>
                <a:schemeClr val="bg1"/>
              </a:solidFill>
              <a:latin typeface="Roboto Light" panose="02000000000000000000" pitchFamily="2" charset="0"/>
              <a:ea typeface="Roboto Light" panose="02000000000000000000" pitchFamily="2" charset="0"/>
            </a:endParaRPr>
          </a:p>
        </p:txBody>
      </p:sp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186A968C-965B-DD28-7D37-57A9FB904BD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88201472"/>
              </p:ext>
            </p:extLst>
          </p:nvPr>
        </p:nvGraphicFramePr>
        <p:xfrm>
          <a:off x="878541" y="3362992"/>
          <a:ext cx="12192000" cy="812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DC0FD1CC-604B-E24C-9C78-3B2101458CD6}"/>
              </a:ext>
            </a:extLst>
          </p:cNvPr>
          <p:cNvSpPr/>
          <p:nvPr/>
        </p:nvSpPr>
        <p:spPr>
          <a:xfrm>
            <a:off x="1600761" y="3207332"/>
            <a:ext cx="4673134" cy="1076625"/>
          </a:xfrm>
          <a:prstGeom prst="round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rgbClr val="FF0000"/>
                </a:solidFill>
              </a:rPr>
              <a:t>Art. 3</a:t>
            </a:r>
          </a:p>
          <a:p>
            <a:pPr algn="ctr"/>
            <a:r>
              <a:rPr lang="es-ES" sz="2800" dirty="0">
                <a:solidFill>
                  <a:srgbClr val="FF0000"/>
                </a:solidFill>
              </a:rPr>
              <a:t>RD 99/2011</a:t>
            </a:r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076576B9-0FB3-4182-0845-D57C535A83BF}"/>
              </a:ext>
            </a:extLst>
          </p:cNvPr>
          <p:cNvSpPr/>
          <p:nvPr/>
        </p:nvSpPr>
        <p:spPr>
          <a:xfrm>
            <a:off x="7340695" y="3207332"/>
            <a:ext cx="4673134" cy="1076625"/>
          </a:xfrm>
          <a:prstGeom prst="roundRect">
            <a:avLst/>
          </a:prstGeom>
          <a:noFill/>
          <a:ln>
            <a:solidFill>
              <a:srgbClr val="03BD5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rgbClr val="03BD5C"/>
                </a:solidFill>
              </a:rPr>
              <a:t>Art. 1.2</a:t>
            </a:r>
          </a:p>
          <a:p>
            <a:pPr algn="ctr"/>
            <a:r>
              <a:rPr lang="es-ES" sz="2800" dirty="0">
                <a:solidFill>
                  <a:srgbClr val="03BD5C"/>
                </a:solidFill>
              </a:rPr>
              <a:t>RD 576/2023</a:t>
            </a:r>
          </a:p>
        </p:txBody>
      </p:sp>
      <p:sp>
        <p:nvSpPr>
          <p:cNvPr id="13" name="Onda 12">
            <a:extLst>
              <a:ext uri="{FF2B5EF4-FFF2-40B4-BE49-F238E27FC236}">
                <a16:creationId xmlns:a16="http://schemas.microsoft.com/office/drawing/2014/main" id="{E1A56F05-FC6E-AB25-69DF-4FDEDB80F286}"/>
              </a:ext>
            </a:extLst>
          </p:cNvPr>
          <p:cNvSpPr/>
          <p:nvPr/>
        </p:nvSpPr>
        <p:spPr>
          <a:xfrm>
            <a:off x="2978804" y="1434047"/>
            <a:ext cx="6974542" cy="1684377"/>
          </a:xfrm>
          <a:prstGeom prst="wave">
            <a:avLst>
              <a:gd name="adj1" fmla="val 12500"/>
              <a:gd name="adj2" fmla="val 1285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/>
              <a:t>DOCTORADO A TIEMPO COMPLETO</a:t>
            </a:r>
          </a:p>
        </p:txBody>
      </p:sp>
      <p:sp>
        <p:nvSpPr>
          <p:cNvPr id="9" name="Onda 8">
            <a:extLst>
              <a:ext uri="{FF2B5EF4-FFF2-40B4-BE49-F238E27FC236}">
                <a16:creationId xmlns:a16="http://schemas.microsoft.com/office/drawing/2014/main" id="{DA80188B-83F9-B936-4357-6EE6DF55283D}"/>
              </a:ext>
            </a:extLst>
          </p:cNvPr>
          <p:cNvSpPr/>
          <p:nvPr/>
        </p:nvSpPr>
        <p:spPr>
          <a:xfrm>
            <a:off x="5518613" y="7337274"/>
            <a:ext cx="6974542" cy="1684377"/>
          </a:xfrm>
          <a:prstGeom prst="wave">
            <a:avLst>
              <a:gd name="adj1" fmla="val 12500"/>
              <a:gd name="adj2" fmla="val 1285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/>
              <a:t>DOCTORADO A TIEMPO PARCIAL</a:t>
            </a:r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07E9AA01-469E-99A3-91FD-4F3BB99744E9}"/>
              </a:ext>
            </a:extLst>
          </p:cNvPr>
          <p:cNvSpPr/>
          <p:nvPr/>
        </p:nvSpPr>
        <p:spPr>
          <a:xfrm>
            <a:off x="4274766" y="9226848"/>
            <a:ext cx="4673134" cy="1076625"/>
          </a:xfrm>
          <a:prstGeom prst="round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rgbClr val="FF0000"/>
                </a:solidFill>
              </a:rPr>
              <a:t>Art. 3</a:t>
            </a:r>
          </a:p>
          <a:p>
            <a:pPr algn="ctr"/>
            <a:r>
              <a:rPr lang="es-ES" sz="2800" dirty="0">
                <a:solidFill>
                  <a:srgbClr val="FF0000"/>
                </a:solidFill>
              </a:rPr>
              <a:t>RD 99/2011</a:t>
            </a:r>
          </a:p>
        </p:txBody>
      </p:sp>
      <p:sp>
        <p:nvSpPr>
          <p:cNvPr id="16" name="Rectángulo: esquinas redondeadas 15">
            <a:extLst>
              <a:ext uri="{FF2B5EF4-FFF2-40B4-BE49-F238E27FC236}">
                <a16:creationId xmlns:a16="http://schemas.microsoft.com/office/drawing/2014/main" id="{17AE742D-1CD0-7DC5-7EAA-44F22CEEACB6}"/>
              </a:ext>
            </a:extLst>
          </p:cNvPr>
          <p:cNvSpPr/>
          <p:nvPr/>
        </p:nvSpPr>
        <p:spPr>
          <a:xfrm>
            <a:off x="10014700" y="9226848"/>
            <a:ext cx="4673134" cy="1076625"/>
          </a:xfrm>
          <a:prstGeom prst="roundRect">
            <a:avLst/>
          </a:prstGeom>
          <a:noFill/>
          <a:ln>
            <a:solidFill>
              <a:srgbClr val="03BD5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rgbClr val="03BD5C"/>
                </a:solidFill>
              </a:rPr>
              <a:t>Art. 1.2</a:t>
            </a:r>
          </a:p>
          <a:p>
            <a:pPr algn="ctr"/>
            <a:r>
              <a:rPr lang="es-ES" sz="2800" dirty="0">
                <a:solidFill>
                  <a:srgbClr val="03BD5C"/>
                </a:solidFill>
              </a:rPr>
              <a:t>RD 576/2023</a:t>
            </a:r>
          </a:p>
        </p:txBody>
      </p:sp>
      <p:sp>
        <p:nvSpPr>
          <p:cNvPr id="17" name="Rectángulo: esquinas redondeadas 16">
            <a:extLst>
              <a:ext uri="{FF2B5EF4-FFF2-40B4-BE49-F238E27FC236}">
                <a16:creationId xmlns:a16="http://schemas.microsoft.com/office/drawing/2014/main" id="{BDB8E00A-5010-FA9D-B306-550F5E60D919}"/>
              </a:ext>
            </a:extLst>
          </p:cNvPr>
          <p:cNvSpPr/>
          <p:nvPr/>
        </p:nvSpPr>
        <p:spPr>
          <a:xfrm>
            <a:off x="4467220" y="4439617"/>
            <a:ext cx="1380565" cy="2576982"/>
          </a:xfrm>
          <a:prstGeom prst="roundRect">
            <a:avLst/>
          </a:prstGeom>
          <a:solidFill>
            <a:schemeClr val="bg1">
              <a:lumMod val="50000"/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>
                <a:solidFill>
                  <a:srgbClr val="FF0000"/>
                </a:solidFill>
              </a:rPr>
              <a:t>Caso general</a:t>
            </a:r>
          </a:p>
          <a:p>
            <a:pPr algn="ctr"/>
            <a:endParaRPr lang="es-ES" sz="2400" b="1" dirty="0">
              <a:solidFill>
                <a:srgbClr val="FF0000"/>
              </a:solidFill>
            </a:endParaRPr>
          </a:p>
          <a:p>
            <a:pPr algn="ctr"/>
            <a:endParaRPr lang="es-ES" sz="2400" b="1" dirty="0">
              <a:solidFill>
                <a:srgbClr val="FF0000"/>
              </a:solidFill>
            </a:endParaRPr>
          </a:p>
          <a:p>
            <a:pPr algn="ctr"/>
            <a:endParaRPr lang="es-ES" sz="2400" b="1" dirty="0">
              <a:solidFill>
                <a:srgbClr val="FF0000"/>
              </a:solidFill>
            </a:endParaRPr>
          </a:p>
          <a:p>
            <a:pPr algn="ctr"/>
            <a:endParaRPr lang="es-ES" sz="2400" b="1" dirty="0">
              <a:solidFill>
                <a:srgbClr val="FF0000"/>
              </a:solidFill>
            </a:endParaRPr>
          </a:p>
          <a:p>
            <a:pPr algn="ctr"/>
            <a:r>
              <a:rPr lang="es-ES" sz="2400" b="1" dirty="0">
                <a:solidFill>
                  <a:srgbClr val="FF0000"/>
                </a:solidFill>
              </a:rPr>
              <a:t>5 años</a:t>
            </a:r>
          </a:p>
        </p:txBody>
      </p:sp>
      <p:sp>
        <p:nvSpPr>
          <p:cNvPr id="18" name="Rectángulo: esquinas redondeadas 17">
            <a:extLst>
              <a:ext uri="{FF2B5EF4-FFF2-40B4-BE49-F238E27FC236}">
                <a16:creationId xmlns:a16="http://schemas.microsoft.com/office/drawing/2014/main" id="{A4C505D9-7A23-B245-8B3C-E65F8C1A8031}"/>
              </a:ext>
            </a:extLst>
          </p:cNvPr>
          <p:cNvSpPr/>
          <p:nvPr/>
        </p:nvSpPr>
        <p:spPr>
          <a:xfrm>
            <a:off x="7126941" y="4439617"/>
            <a:ext cx="1380565" cy="2576982"/>
          </a:xfrm>
          <a:prstGeom prst="roundRect">
            <a:avLst/>
          </a:prstGeom>
          <a:solidFill>
            <a:schemeClr val="bg1">
              <a:lumMod val="50000"/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>
                <a:solidFill>
                  <a:srgbClr val="00B050"/>
                </a:solidFill>
              </a:rPr>
              <a:t>Caso general</a:t>
            </a:r>
          </a:p>
          <a:p>
            <a:pPr algn="ctr"/>
            <a:endParaRPr lang="es-ES" sz="2400" b="1" dirty="0">
              <a:solidFill>
                <a:srgbClr val="00B050"/>
              </a:solidFill>
            </a:endParaRPr>
          </a:p>
          <a:p>
            <a:pPr algn="ctr"/>
            <a:endParaRPr lang="es-ES" sz="2400" b="1" dirty="0">
              <a:solidFill>
                <a:srgbClr val="00B050"/>
              </a:solidFill>
            </a:endParaRPr>
          </a:p>
          <a:p>
            <a:pPr algn="ctr"/>
            <a:endParaRPr lang="es-ES" sz="2400" b="1" dirty="0">
              <a:solidFill>
                <a:srgbClr val="00B050"/>
              </a:solidFill>
            </a:endParaRPr>
          </a:p>
          <a:p>
            <a:pPr algn="ctr"/>
            <a:endParaRPr lang="es-ES" sz="2400" b="1" dirty="0">
              <a:solidFill>
                <a:srgbClr val="00B050"/>
              </a:solidFill>
            </a:endParaRPr>
          </a:p>
          <a:p>
            <a:pPr algn="ctr"/>
            <a:r>
              <a:rPr lang="es-ES" sz="2400" b="1" dirty="0">
                <a:solidFill>
                  <a:srgbClr val="00B050"/>
                </a:solidFill>
              </a:rPr>
              <a:t>5 años</a:t>
            </a:r>
          </a:p>
        </p:txBody>
      </p:sp>
      <p:sp>
        <p:nvSpPr>
          <p:cNvPr id="19" name="Rectángulo: esquinas redondeadas 18">
            <a:extLst>
              <a:ext uri="{FF2B5EF4-FFF2-40B4-BE49-F238E27FC236}">
                <a16:creationId xmlns:a16="http://schemas.microsoft.com/office/drawing/2014/main" id="{2373DA05-557D-51FB-1822-C62D34C242D9}"/>
              </a:ext>
            </a:extLst>
          </p:cNvPr>
          <p:cNvSpPr/>
          <p:nvPr/>
        </p:nvSpPr>
        <p:spPr>
          <a:xfrm>
            <a:off x="10234048" y="4439617"/>
            <a:ext cx="1380565" cy="2576982"/>
          </a:xfrm>
          <a:prstGeom prst="roundRect">
            <a:avLst/>
          </a:prstGeom>
          <a:solidFill>
            <a:schemeClr val="bg1">
              <a:lumMod val="50000"/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>
                <a:solidFill>
                  <a:srgbClr val="00B050"/>
                </a:solidFill>
              </a:rPr>
              <a:t>Disc ≥ 33%</a:t>
            </a:r>
          </a:p>
          <a:p>
            <a:pPr algn="ctr"/>
            <a:endParaRPr lang="es-ES" sz="2400" b="1" dirty="0">
              <a:solidFill>
                <a:srgbClr val="00B050"/>
              </a:solidFill>
            </a:endParaRPr>
          </a:p>
          <a:p>
            <a:pPr algn="ctr"/>
            <a:endParaRPr lang="es-ES" sz="2400" b="1" dirty="0">
              <a:solidFill>
                <a:srgbClr val="00B050"/>
              </a:solidFill>
            </a:endParaRPr>
          </a:p>
          <a:p>
            <a:pPr algn="ctr"/>
            <a:endParaRPr lang="es-ES" sz="2400" b="1" dirty="0">
              <a:solidFill>
                <a:srgbClr val="00B050"/>
              </a:solidFill>
            </a:endParaRPr>
          </a:p>
          <a:p>
            <a:pPr algn="ctr"/>
            <a:endParaRPr lang="es-ES" sz="2400" b="1" dirty="0">
              <a:solidFill>
                <a:srgbClr val="00B050"/>
              </a:solidFill>
            </a:endParaRPr>
          </a:p>
          <a:p>
            <a:pPr algn="ctr"/>
            <a:r>
              <a:rPr lang="es-ES" sz="2400" b="1" dirty="0">
                <a:solidFill>
                  <a:srgbClr val="00B050"/>
                </a:solidFill>
              </a:rPr>
              <a:t>7 años</a:t>
            </a:r>
          </a:p>
        </p:txBody>
      </p:sp>
      <p:graphicFrame>
        <p:nvGraphicFramePr>
          <p:cNvPr id="20" name="Diagrama 19">
            <a:extLst>
              <a:ext uri="{FF2B5EF4-FFF2-40B4-BE49-F238E27FC236}">
                <a16:creationId xmlns:a16="http://schemas.microsoft.com/office/drawing/2014/main" id="{3199AE6A-54ED-CAA9-350E-E68DCAA9B0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4450098"/>
              </p:ext>
            </p:extLst>
          </p:nvPr>
        </p:nvGraphicFramePr>
        <p:xfrm>
          <a:off x="3704946" y="9637241"/>
          <a:ext cx="12192000" cy="812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21" name="Rectángulo: esquinas redondeadas 20">
            <a:extLst>
              <a:ext uri="{FF2B5EF4-FFF2-40B4-BE49-F238E27FC236}">
                <a16:creationId xmlns:a16="http://schemas.microsoft.com/office/drawing/2014/main" id="{012AC950-35EB-6F8D-972B-780714A5ED58}"/>
              </a:ext>
            </a:extLst>
          </p:cNvPr>
          <p:cNvSpPr/>
          <p:nvPr/>
        </p:nvSpPr>
        <p:spPr>
          <a:xfrm>
            <a:off x="7293625" y="10713866"/>
            <a:ext cx="1380565" cy="2576982"/>
          </a:xfrm>
          <a:prstGeom prst="roundRect">
            <a:avLst/>
          </a:prstGeom>
          <a:solidFill>
            <a:schemeClr val="bg1">
              <a:lumMod val="50000"/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>
                <a:solidFill>
                  <a:srgbClr val="FF0000"/>
                </a:solidFill>
              </a:rPr>
              <a:t>Caso general</a:t>
            </a:r>
          </a:p>
          <a:p>
            <a:pPr algn="ctr"/>
            <a:endParaRPr lang="es-ES" sz="2400" b="1" dirty="0">
              <a:solidFill>
                <a:srgbClr val="FF0000"/>
              </a:solidFill>
            </a:endParaRPr>
          </a:p>
          <a:p>
            <a:pPr algn="ctr"/>
            <a:endParaRPr lang="es-ES" sz="2400" b="1" dirty="0">
              <a:solidFill>
                <a:srgbClr val="FF0000"/>
              </a:solidFill>
            </a:endParaRPr>
          </a:p>
          <a:p>
            <a:pPr algn="ctr"/>
            <a:endParaRPr lang="es-ES" sz="2400" b="1" dirty="0">
              <a:solidFill>
                <a:srgbClr val="FF0000"/>
              </a:solidFill>
            </a:endParaRPr>
          </a:p>
          <a:p>
            <a:pPr algn="ctr"/>
            <a:endParaRPr lang="es-ES" sz="2400" b="1" dirty="0">
              <a:solidFill>
                <a:srgbClr val="FF0000"/>
              </a:solidFill>
            </a:endParaRPr>
          </a:p>
          <a:p>
            <a:pPr algn="ctr"/>
            <a:r>
              <a:rPr lang="es-ES" sz="2400" b="1" dirty="0">
                <a:solidFill>
                  <a:srgbClr val="FF0000"/>
                </a:solidFill>
              </a:rPr>
              <a:t>8 años</a:t>
            </a:r>
          </a:p>
        </p:txBody>
      </p:sp>
      <p:sp>
        <p:nvSpPr>
          <p:cNvPr id="22" name="Rectángulo: esquinas redondeadas 21">
            <a:extLst>
              <a:ext uri="{FF2B5EF4-FFF2-40B4-BE49-F238E27FC236}">
                <a16:creationId xmlns:a16="http://schemas.microsoft.com/office/drawing/2014/main" id="{4C5C03A9-CD7D-1885-702C-3693F45FAEE7}"/>
              </a:ext>
            </a:extLst>
          </p:cNvPr>
          <p:cNvSpPr/>
          <p:nvPr/>
        </p:nvSpPr>
        <p:spPr>
          <a:xfrm>
            <a:off x="9953346" y="10713866"/>
            <a:ext cx="1380565" cy="2576982"/>
          </a:xfrm>
          <a:prstGeom prst="roundRect">
            <a:avLst/>
          </a:prstGeom>
          <a:solidFill>
            <a:schemeClr val="bg1">
              <a:lumMod val="50000"/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>
                <a:solidFill>
                  <a:srgbClr val="00B050"/>
                </a:solidFill>
              </a:rPr>
              <a:t>Caso general</a:t>
            </a:r>
          </a:p>
          <a:p>
            <a:pPr algn="ctr"/>
            <a:endParaRPr lang="es-ES" sz="2400" b="1" dirty="0">
              <a:solidFill>
                <a:srgbClr val="00B050"/>
              </a:solidFill>
            </a:endParaRPr>
          </a:p>
          <a:p>
            <a:pPr algn="ctr"/>
            <a:endParaRPr lang="es-ES" sz="2400" b="1" dirty="0">
              <a:solidFill>
                <a:srgbClr val="00B050"/>
              </a:solidFill>
            </a:endParaRPr>
          </a:p>
          <a:p>
            <a:pPr algn="ctr"/>
            <a:endParaRPr lang="es-ES" sz="2400" b="1" dirty="0">
              <a:solidFill>
                <a:srgbClr val="00B050"/>
              </a:solidFill>
            </a:endParaRPr>
          </a:p>
          <a:p>
            <a:pPr algn="ctr"/>
            <a:endParaRPr lang="es-ES" sz="2400" b="1" dirty="0">
              <a:solidFill>
                <a:srgbClr val="00B050"/>
              </a:solidFill>
            </a:endParaRPr>
          </a:p>
          <a:p>
            <a:pPr algn="ctr"/>
            <a:r>
              <a:rPr lang="es-ES" sz="2400" b="1" dirty="0">
                <a:solidFill>
                  <a:srgbClr val="00B050"/>
                </a:solidFill>
              </a:rPr>
              <a:t>8 años</a:t>
            </a:r>
          </a:p>
        </p:txBody>
      </p:sp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62EF751C-14E2-D7A7-9BC7-928CB888712D}"/>
              </a:ext>
            </a:extLst>
          </p:cNvPr>
          <p:cNvSpPr/>
          <p:nvPr/>
        </p:nvSpPr>
        <p:spPr>
          <a:xfrm>
            <a:off x="13060453" y="10713866"/>
            <a:ext cx="1380565" cy="2576982"/>
          </a:xfrm>
          <a:prstGeom prst="roundRect">
            <a:avLst/>
          </a:prstGeom>
          <a:solidFill>
            <a:schemeClr val="bg1">
              <a:lumMod val="50000"/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>
                <a:solidFill>
                  <a:srgbClr val="00B050"/>
                </a:solidFill>
              </a:rPr>
              <a:t>Disc ≥ 33%</a:t>
            </a:r>
          </a:p>
          <a:p>
            <a:pPr algn="ctr"/>
            <a:endParaRPr lang="es-ES" sz="2400" b="1" dirty="0">
              <a:solidFill>
                <a:srgbClr val="00B050"/>
              </a:solidFill>
            </a:endParaRPr>
          </a:p>
          <a:p>
            <a:pPr algn="ctr"/>
            <a:endParaRPr lang="es-ES" sz="2400" b="1" dirty="0">
              <a:solidFill>
                <a:srgbClr val="00B050"/>
              </a:solidFill>
            </a:endParaRPr>
          </a:p>
          <a:p>
            <a:pPr algn="ctr"/>
            <a:endParaRPr lang="es-ES" sz="2400" b="1" dirty="0">
              <a:solidFill>
                <a:srgbClr val="00B050"/>
              </a:solidFill>
            </a:endParaRPr>
          </a:p>
          <a:p>
            <a:pPr algn="ctr"/>
            <a:endParaRPr lang="es-ES" sz="2400" b="1" dirty="0">
              <a:solidFill>
                <a:srgbClr val="00B050"/>
              </a:solidFill>
            </a:endParaRPr>
          </a:p>
          <a:p>
            <a:pPr algn="ctr"/>
            <a:r>
              <a:rPr lang="es-ES" sz="2400" b="1" dirty="0">
                <a:solidFill>
                  <a:srgbClr val="00B050"/>
                </a:solidFill>
              </a:rPr>
              <a:t>10 años</a:t>
            </a:r>
          </a:p>
        </p:txBody>
      </p:sp>
      <p:sp>
        <p:nvSpPr>
          <p:cNvPr id="5" name="Bocadillo: ovalado 4">
            <a:extLst>
              <a:ext uri="{FF2B5EF4-FFF2-40B4-BE49-F238E27FC236}">
                <a16:creationId xmlns:a16="http://schemas.microsoft.com/office/drawing/2014/main" id="{A61207F7-8BC9-F73D-A184-E8812D1CB750}"/>
              </a:ext>
            </a:extLst>
          </p:cNvPr>
          <p:cNvSpPr/>
          <p:nvPr/>
        </p:nvSpPr>
        <p:spPr>
          <a:xfrm>
            <a:off x="13290833" y="2473972"/>
            <a:ext cx="4000318" cy="2300255"/>
          </a:xfrm>
          <a:prstGeom prst="wedgeEllipseCallout">
            <a:avLst>
              <a:gd name="adj1" fmla="val -75869"/>
              <a:gd name="adj2" fmla="val 7477"/>
            </a:avLst>
          </a:prstGeom>
          <a:noFill/>
          <a:ln>
            <a:solidFill>
              <a:srgbClr val="03BD5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2"/>
                </a:solidFill>
              </a:rPr>
              <a:t>Cambios en artículos 4.1. 4.3. y 4.4. de la Normativa de la Universidad de Granada</a:t>
            </a:r>
          </a:p>
        </p:txBody>
      </p:sp>
      <p:sp>
        <p:nvSpPr>
          <p:cNvPr id="10" name="Bocadillo: ovalado 9">
            <a:extLst>
              <a:ext uri="{FF2B5EF4-FFF2-40B4-BE49-F238E27FC236}">
                <a16:creationId xmlns:a16="http://schemas.microsoft.com/office/drawing/2014/main" id="{C75A2C85-184A-B335-8073-C8551BECDD7D}"/>
              </a:ext>
            </a:extLst>
          </p:cNvPr>
          <p:cNvSpPr/>
          <p:nvPr/>
        </p:nvSpPr>
        <p:spPr>
          <a:xfrm>
            <a:off x="13564243" y="6311003"/>
            <a:ext cx="4000318" cy="2300255"/>
          </a:xfrm>
          <a:prstGeom prst="wedgeEllipseCallout">
            <a:avLst>
              <a:gd name="adj1" fmla="val -32750"/>
              <a:gd name="adj2" fmla="val 68009"/>
            </a:avLst>
          </a:prstGeom>
          <a:noFill/>
          <a:ln>
            <a:solidFill>
              <a:srgbClr val="03BD5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2"/>
                </a:solidFill>
              </a:rPr>
              <a:t>Cambios en artículos 4.2. 4.3. y 4.4. de la Normativa de la Universidad de Granada</a:t>
            </a:r>
          </a:p>
        </p:txBody>
      </p:sp>
    </p:spTree>
    <p:extLst>
      <p:ext uri="{BB962C8B-B14F-4D97-AF65-F5344CB8AC3E}">
        <p14:creationId xmlns:p14="http://schemas.microsoft.com/office/powerpoint/2010/main" val="19872005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>
            <a:extLst>
              <a:ext uri="{FF2B5EF4-FFF2-40B4-BE49-F238E27FC236}">
                <a16:creationId xmlns:a16="http://schemas.microsoft.com/office/drawing/2014/main" id="{3E2DB7C8-F99D-4CCE-AEEE-AA7B22EE6C09}"/>
              </a:ext>
            </a:extLst>
          </p:cNvPr>
          <p:cNvSpPr>
            <a:spLocks noChangeAspect="1"/>
          </p:cNvSpPr>
          <p:nvPr/>
        </p:nvSpPr>
        <p:spPr bwMode="auto">
          <a:xfrm rot="-5400000">
            <a:off x="8469298" y="-8469298"/>
            <a:ext cx="1349404" cy="18288000"/>
          </a:xfrm>
          <a:prstGeom prst="rect">
            <a:avLst/>
          </a:prstGeom>
          <a:solidFill>
            <a:schemeClr val="tx2">
              <a:lumMod val="75000"/>
              <a:alpha val="80000"/>
            </a:schemeClr>
          </a:solidFill>
          <a:ln>
            <a:noFill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s-ES_tradnl" altLang="es-ES" sz="6600" dirty="0">
              <a:solidFill>
                <a:srgbClr val="FFFFFF"/>
              </a:solidFill>
            </a:endParaRPr>
          </a:p>
        </p:txBody>
      </p:sp>
      <p:pic>
        <p:nvPicPr>
          <p:cNvPr id="6" name="Imagen 5" descr="UGR-MARCA-01-negativo.png">
            <a:extLst>
              <a:ext uri="{FF2B5EF4-FFF2-40B4-BE49-F238E27FC236}">
                <a16:creationId xmlns:a16="http://schemas.microsoft.com/office/drawing/2014/main" id="{4073330E-ED7C-4051-B5BC-F1BA2CCD61E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5669088" y="107485"/>
            <a:ext cx="1180728" cy="1134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F27B626F-0761-4678-BD78-E2BF7401B9C0}"/>
              </a:ext>
            </a:extLst>
          </p:cNvPr>
          <p:cNvCxnSpPr/>
          <p:nvPr/>
        </p:nvCxnSpPr>
        <p:spPr>
          <a:xfrm>
            <a:off x="17009614" y="256306"/>
            <a:ext cx="0" cy="80022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9BBDA16A-95B3-4D26-9677-7912F719B3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3817134" y="289773"/>
            <a:ext cx="4267200" cy="730250"/>
          </a:xfrm>
        </p:spPr>
        <p:txBody>
          <a:bodyPr/>
          <a:lstStyle/>
          <a:p>
            <a:pPr>
              <a:defRPr/>
            </a:pPr>
            <a:fld id="{D46F5C98-9B9A-407D-8B40-31FF6E36EDD0}" type="slidenum">
              <a:rPr lang="en-US" altLang="es-ES" sz="2800" smtClean="0">
                <a:solidFill>
                  <a:schemeClr val="bg1"/>
                </a:solidFill>
              </a:rPr>
              <a:pPr>
                <a:defRPr/>
              </a:pPr>
              <a:t>7</a:t>
            </a:fld>
            <a:endParaRPr lang="en-US" altLang="es-ES" sz="2800" dirty="0">
              <a:solidFill>
                <a:schemeClr val="bg1"/>
              </a:solidFill>
            </a:endParaRPr>
          </a:p>
        </p:txBody>
      </p:sp>
      <p:sp>
        <p:nvSpPr>
          <p:cNvPr id="14" name="TextBox 11">
            <a:extLst>
              <a:ext uri="{FF2B5EF4-FFF2-40B4-BE49-F238E27FC236}">
                <a16:creationId xmlns:a16="http://schemas.microsoft.com/office/drawing/2014/main" id="{A065BEFE-CF8B-4541-8310-BEE922701B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8949" y="458188"/>
            <a:ext cx="14530240" cy="55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8" tIns="45703" rIns="91408" bIns="45703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40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36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5pPr>
            <a:lvl6pPr marL="53308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6pPr>
            <a:lvl7pPr marL="57880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7pPr>
            <a:lvl8pPr marL="62452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8pPr>
            <a:lvl9pPr marL="67024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9pPr>
          </a:lstStyle>
          <a:p>
            <a:pPr>
              <a:spcBef>
                <a:spcPts val="0"/>
              </a:spcBef>
              <a:spcAft>
                <a:spcPts val="4200"/>
              </a:spcAft>
              <a:buNone/>
            </a:pPr>
            <a:r>
              <a:rPr lang="es-ES" sz="30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03. </a:t>
            </a:r>
            <a:r>
              <a:rPr lang="es-ES" sz="3000" dirty="0">
                <a:solidFill>
                  <a:schemeClr val="bg1"/>
                </a:solidFill>
                <a:ea typeface="Roboto Light" panose="02000000000000000000" pitchFamily="2" charset="0"/>
              </a:rPr>
              <a:t>PERMANENCIA</a:t>
            </a:r>
            <a:endParaRPr lang="es-ES" sz="3000" dirty="0">
              <a:solidFill>
                <a:schemeClr val="bg1"/>
              </a:solidFill>
              <a:latin typeface="Roboto Light" panose="02000000000000000000" pitchFamily="2" charset="0"/>
              <a:ea typeface="Roboto Light" panose="02000000000000000000" pitchFamily="2" charset="0"/>
            </a:endParaRPr>
          </a:p>
        </p:txBody>
      </p:sp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186A968C-965B-DD28-7D37-57A9FB904BD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5164480"/>
              </p:ext>
            </p:extLst>
          </p:nvPr>
        </p:nvGraphicFramePr>
        <p:xfrm>
          <a:off x="878541" y="4694349"/>
          <a:ext cx="12192000" cy="39938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DC0FD1CC-604B-E24C-9C78-3B2101458CD6}"/>
              </a:ext>
            </a:extLst>
          </p:cNvPr>
          <p:cNvSpPr/>
          <p:nvPr/>
        </p:nvSpPr>
        <p:spPr>
          <a:xfrm>
            <a:off x="1600761" y="3207332"/>
            <a:ext cx="4673134" cy="1076625"/>
          </a:xfrm>
          <a:prstGeom prst="round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rgbClr val="D74330"/>
                </a:solidFill>
              </a:rPr>
              <a:t>Art. 3</a:t>
            </a:r>
          </a:p>
          <a:p>
            <a:pPr algn="ctr"/>
            <a:r>
              <a:rPr lang="es-ES" sz="2800" dirty="0">
                <a:solidFill>
                  <a:srgbClr val="D74330"/>
                </a:solidFill>
              </a:rPr>
              <a:t>RD 99/2011</a:t>
            </a:r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076576B9-0FB3-4182-0845-D57C535A83BF}"/>
              </a:ext>
            </a:extLst>
          </p:cNvPr>
          <p:cNvSpPr/>
          <p:nvPr/>
        </p:nvSpPr>
        <p:spPr>
          <a:xfrm>
            <a:off x="7340695" y="3207332"/>
            <a:ext cx="4673134" cy="1076625"/>
          </a:xfrm>
          <a:prstGeom prst="roundRect">
            <a:avLst/>
          </a:prstGeom>
          <a:noFill/>
          <a:ln>
            <a:solidFill>
              <a:srgbClr val="03BD5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rgbClr val="03BD5C"/>
                </a:solidFill>
              </a:rPr>
              <a:t>Art. 1.2</a:t>
            </a:r>
          </a:p>
          <a:p>
            <a:pPr algn="ctr"/>
            <a:r>
              <a:rPr lang="es-ES" sz="2800" dirty="0">
                <a:solidFill>
                  <a:srgbClr val="03BD5C"/>
                </a:solidFill>
              </a:rPr>
              <a:t>RD 576/2023</a:t>
            </a:r>
          </a:p>
        </p:txBody>
      </p:sp>
      <p:sp>
        <p:nvSpPr>
          <p:cNvPr id="13" name="Onda 12">
            <a:extLst>
              <a:ext uri="{FF2B5EF4-FFF2-40B4-BE49-F238E27FC236}">
                <a16:creationId xmlns:a16="http://schemas.microsoft.com/office/drawing/2014/main" id="{E1A56F05-FC6E-AB25-69DF-4FDEDB80F286}"/>
              </a:ext>
            </a:extLst>
          </p:cNvPr>
          <p:cNvSpPr/>
          <p:nvPr/>
        </p:nvSpPr>
        <p:spPr>
          <a:xfrm>
            <a:off x="2955444" y="1417432"/>
            <a:ext cx="6974542" cy="1684377"/>
          </a:xfrm>
          <a:prstGeom prst="wave">
            <a:avLst>
              <a:gd name="adj1" fmla="val 12500"/>
              <a:gd name="adj2" fmla="val 1285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/>
              <a:t>BAJA TEMPORAL</a:t>
            </a:r>
          </a:p>
        </p:txBody>
      </p:sp>
      <p:sp>
        <p:nvSpPr>
          <p:cNvPr id="9" name="Onda 8">
            <a:extLst>
              <a:ext uri="{FF2B5EF4-FFF2-40B4-BE49-F238E27FC236}">
                <a16:creationId xmlns:a16="http://schemas.microsoft.com/office/drawing/2014/main" id="{DA80188B-83F9-B936-4357-6EE6DF55283D}"/>
              </a:ext>
            </a:extLst>
          </p:cNvPr>
          <p:cNvSpPr/>
          <p:nvPr/>
        </p:nvSpPr>
        <p:spPr>
          <a:xfrm>
            <a:off x="5299738" y="6581166"/>
            <a:ext cx="6974542" cy="1684377"/>
          </a:xfrm>
          <a:prstGeom prst="wave">
            <a:avLst>
              <a:gd name="adj1" fmla="val 12500"/>
              <a:gd name="adj2" fmla="val 1285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/>
              <a:t>SUSPENSIÓN DE PLAZOS</a:t>
            </a:r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07E9AA01-469E-99A3-91FD-4F3BB99744E9}"/>
              </a:ext>
            </a:extLst>
          </p:cNvPr>
          <p:cNvSpPr/>
          <p:nvPr/>
        </p:nvSpPr>
        <p:spPr>
          <a:xfrm>
            <a:off x="3742667" y="8594390"/>
            <a:ext cx="4673134" cy="1076625"/>
          </a:xfrm>
          <a:prstGeom prst="round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rgbClr val="D74330"/>
                </a:solidFill>
              </a:rPr>
              <a:t>Art. 3</a:t>
            </a:r>
          </a:p>
          <a:p>
            <a:pPr algn="ctr"/>
            <a:r>
              <a:rPr lang="es-ES" sz="2800" dirty="0">
                <a:solidFill>
                  <a:srgbClr val="D74330"/>
                </a:solidFill>
              </a:rPr>
              <a:t>RD 99/2011</a:t>
            </a:r>
          </a:p>
        </p:txBody>
      </p:sp>
      <p:sp>
        <p:nvSpPr>
          <p:cNvPr id="16" name="Rectángulo: esquinas redondeadas 15">
            <a:extLst>
              <a:ext uri="{FF2B5EF4-FFF2-40B4-BE49-F238E27FC236}">
                <a16:creationId xmlns:a16="http://schemas.microsoft.com/office/drawing/2014/main" id="{17AE742D-1CD0-7DC5-7EAA-44F22CEEACB6}"/>
              </a:ext>
            </a:extLst>
          </p:cNvPr>
          <p:cNvSpPr/>
          <p:nvPr/>
        </p:nvSpPr>
        <p:spPr>
          <a:xfrm>
            <a:off x="9482601" y="8594390"/>
            <a:ext cx="4673134" cy="1076625"/>
          </a:xfrm>
          <a:prstGeom prst="roundRect">
            <a:avLst/>
          </a:prstGeom>
          <a:noFill/>
          <a:ln>
            <a:solidFill>
              <a:srgbClr val="03BD5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rgbClr val="03BD5C"/>
                </a:solidFill>
              </a:rPr>
              <a:t>Art. 1.2</a:t>
            </a:r>
          </a:p>
          <a:p>
            <a:pPr algn="ctr"/>
            <a:r>
              <a:rPr lang="es-ES" sz="2800" dirty="0">
                <a:solidFill>
                  <a:srgbClr val="03BD5C"/>
                </a:solidFill>
              </a:rPr>
              <a:t>RD 576/2023</a:t>
            </a:r>
          </a:p>
        </p:txBody>
      </p:sp>
      <p:graphicFrame>
        <p:nvGraphicFramePr>
          <p:cNvPr id="20" name="Diagrama 19">
            <a:extLst>
              <a:ext uri="{FF2B5EF4-FFF2-40B4-BE49-F238E27FC236}">
                <a16:creationId xmlns:a16="http://schemas.microsoft.com/office/drawing/2014/main" id="{3199AE6A-54ED-CAA9-350E-E68DCAA9B0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00892218"/>
              </p:ext>
            </p:extLst>
          </p:nvPr>
        </p:nvGraphicFramePr>
        <p:xfrm>
          <a:off x="2756328" y="10280774"/>
          <a:ext cx="14093488" cy="4065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5" name="Bocadillo: ovalado 4">
            <a:extLst>
              <a:ext uri="{FF2B5EF4-FFF2-40B4-BE49-F238E27FC236}">
                <a16:creationId xmlns:a16="http://schemas.microsoft.com/office/drawing/2014/main" id="{DDBC07A6-57E7-B6CB-8B8A-0DDB74F89862}"/>
              </a:ext>
            </a:extLst>
          </p:cNvPr>
          <p:cNvSpPr/>
          <p:nvPr/>
        </p:nvSpPr>
        <p:spPr>
          <a:xfrm>
            <a:off x="13117767" y="2086093"/>
            <a:ext cx="4000318" cy="2300255"/>
          </a:xfrm>
          <a:prstGeom prst="wedgeEllipseCallout">
            <a:avLst>
              <a:gd name="adj1" fmla="val -71713"/>
              <a:gd name="adj2" fmla="val 8380"/>
            </a:avLst>
          </a:prstGeom>
          <a:noFill/>
          <a:ln>
            <a:solidFill>
              <a:srgbClr val="03BD5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2"/>
                </a:solidFill>
              </a:rPr>
              <a:t>Cambio en artículo 4.6. de la Normativa de la Universidad de Granada</a:t>
            </a:r>
          </a:p>
        </p:txBody>
      </p:sp>
      <p:sp>
        <p:nvSpPr>
          <p:cNvPr id="10" name="Bocadillo: ovalado 9">
            <a:extLst>
              <a:ext uri="{FF2B5EF4-FFF2-40B4-BE49-F238E27FC236}">
                <a16:creationId xmlns:a16="http://schemas.microsoft.com/office/drawing/2014/main" id="{7A89E5BF-3496-8941-A312-5595DCB5FBBB}"/>
              </a:ext>
            </a:extLst>
          </p:cNvPr>
          <p:cNvSpPr/>
          <p:nvPr/>
        </p:nvSpPr>
        <p:spPr>
          <a:xfrm>
            <a:off x="13950575" y="6082789"/>
            <a:ext cx="4000318" cy="2300255"/>
          </a:xfrm>
          <a:prstGeom prst="wedgeEllipseCallout">
            <a:avLst>
              <a:gd name="adj1" fmla="val -68077"/>
              <a:gd name="adj2" fmla="val 46325"/>
            </a:avLst>
          </a:prstGeom>
          <a:noFill/>
          <a:ln>
            <a:solidFill>
              <a:srgbClr val="03BD5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2"/>
                </a:solidFill>
              </a:rPr>
              <a:t>Cambio en artículo 4.5. de la Normativa de la Universidad de Granada</a:t>
            </a:r>
          </a:p>
        </p:txBody>
      </p:sp>
    </p:spTree>
    <p:extLst>
      <p:ext uri="{BB962C8B-B14F-4D97-AF65-F5344CB8AC3E}">
        <p14:creationId xmlns:p14="http://schemas.microsoft.com/office/powerpoint/2010/main" val="1405955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>
            <a:extLst>
              <a:ext uri="{FF2B5EF4-FFF2-40B4-BE49-F238E27FC236}">
                <a16:creationId xmlns:a16="http://schemas.microsoft.com/office/drawing/2014/main" id="{3E2DB7C8-F99D-4CCE-AEEE-AA7B22EE6C09}"/>
              </a:ext>
            </a:extLst>
          </p:cNvPr>
          <p:cNvSpPr>
            <a:spLocks noChangeAspect="1"/>
          </p:cNvSpPr>
          <p:nvPr/>
        </p:nvSpPr>
        <p:spPr bwMode="auto">
          <a:xfrm rot="-5400000">
            <a:off x="8469298" y="-8469298"/>
            <a:ext cx="1349404" cy="18288000"/>
          </a:xfrm>
          <a:prstGeom prst="rect">
            <a:avLst/>
          </a:prstGeom>
          <a:solidFill>
            <a:schemeClr val="tx2">
              <a:lumMod val="75000"/>
              <a:alpha val="80000"/>
            </a:schemeClr>
          </a:solidFill>
          <a:ln>
            <a:noFill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s-ES_tradnl" altLang="es-ES" sz="6600" dirty="0">
              <a:solidFill>
                <a:srgbClr val="FFFFFF"/>
              </a:solidFill>
            </a:endParaRPr>
          </a:p>
        </p:txBody>
      </p:sp>
      <p:pic>
        <p:nvPicPr>
          <p:cNvPr id="6" name="Imagen 5" descr="UGR-MARCA-01-negativo.png">
            <a:extLst>
              <a:ext uri="{FF2B5EF4-FFF2-40B4-BE49-F238E27FC236}">
                <a16:creationId xmlns:a16="http://schemas.microsoft.com/office/drawing/2014/main" id="{4073330E-ED7C-4051-B5BC-F1BA2CCD61E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5669088" y="107485"/>
            <a:ext cx="1180728" cy="1134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F27B626F-0761-4678-BD78-E2BF7401B9C0}"/>
              </a:ext>
            </a:extLst>
          </p:cNvPr>
          <p:cNvCxnSpPr/>
          <p:nvPr/>
        </p:nvCxnSpPr>
        <p:spPr>
          <a:xfrm>
            <a:off x="17009614" y="256306"/>
            <a:ext cx="0" cy="80022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9BBDA16A-95B3-4D26-9677-7912F719B3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3817134" y="289773"/>
            <a:ext cx="4267200" cy="730250"/>
          </a:xfrm>
        </p:spPr>
        <p:txBody>
          <a:bodyPr/>
          <a:lstStyle/>
          <a:p>
            <a:pPr>
              <a:defRPr/>
            </a:pPr>
            <a:fld id="{D46F5C98-9B9A-407D-8B40-31FF6E36EDD0}" type="slidenum">
              <a:rPr lang="en-US" altLang="es-ES" sz="2800" smtClean="0">
                <a:solidFill>
                  <a:schemeClr val="bg1"/>
                </a:solidFill>
              </a:rPr>
              <a:pPr>
                <a:defRPr/>
              </a:pPr>
              <a:t>8</a:t>
            </a:fld>
            <a:endParaRPr lang="en-US" altLang="es-ES" sz="2800" dirty="0">
              <a:solidFill>
                <a:schemeClr val="bg1"/>
              </a:solidFill>
            </a:endParaRPr>
          </a:p>
        </p:txBody>
      </p:sp>
      <p:sp>
        <p:nvSpPr>
          <p:cNvPr id="14" name="TextBox 11">
            <a:extLst>
              <a:ext uri="{FF2B5EF4-FFF2-40B4-BE49-F238E27FC236}">
                <a16:creationId xmlns:a16="http://schemas.microsoft.com/office/drawing/2014/main" id="{A065BEFE-CF8B-4541-8310-BEE922701B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8949" y="458188"/>
            <a:ext cx="14530240" cy="55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8" tIns="45703" rIns="91408" bIns="45703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40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36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5pPr>
            <a:lvl6pPr marL="53308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6pPr>
            <a:lvl7pPr marL="57880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7pPr>
            <a:lvl8pPr marL="62452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8pPr>
            <a:lvl9pPr marL="67024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9pPr>
          </a:lstStyle>
          <a:p>
            <a:pPr>
              <a:spcBef>
                <a:spcPts val="0"/>
              </a:spcBef>
              <a:spcAft>
                <a:spcPts val="4200"/>
              </a:spcAft>
              <a:buNone/>
            </a:pPr>
            <a:r>
              <a:rPr lang="es-ES" sz="30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04. SEGUIMIENTO Y DIRECCIÓN</a:t>
            </a:r>
          </a:p>
        </p:txBody>
      </p:sp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186A968C-965B-DD28-7D37-57A9FB904BD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54305909"/>
              </p:ext>
            </p:extLst>
          </p:nvPr>
        </p:nvGraphicFramePr>
        <p:xfrm>
          <a:off x="878541" y="5027677"/>
          <a:ext cx="12192000" cy="19370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DC0FD1CC-604B-E24C-9C78-3B2101458CD6}"/>
              </a:ext>
            </a:extLst>
          </p:cNvPr>
          <p:cNvSpPr/>
          <p:nvPr/>
        </p:nvSpPr>
        <p:spPr>
          <a:xfrm>
            <a:off x="1600761" y="3207332"/>
            <a:ext cx="4673134" cy="1076625"/>
          </a:xfrm>
          <a:prstGeom prst="round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rgbClr val="D74330"/>
                </a:solidFill>
              </a:rPr>
              <a:t>Art. 11</a:t>
            </a:r>
          </a:p>
          <a:p>
            <a:pPr algn="ctr"/>
            <a:r>
              <a:rPr lang="es-ES" sz="2800" dirty="0">
                <a:solidFill>
                  <a:srgbClr val="D74330"/>
                </a:solidFill>
              </a:rPr>
              <a:t>RD 99/2011</a:t>
            </a:r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076576B9-0FB3-4182-0845-D57C535A83BF}"/>
              </a:ext>
            </a:extLst>
          </p:cNvPr>
          <p:cNvSpPr/>
          <p:nvPr/>
        </p:nvSpPr>
        <p:spPr>
          <a:xfrm>
            <a:off x="7340695" y="3207332"/>
            <a:ext cx="4673134" cy="1076625"/>
          </a:xfrm>
          <a:prstGeom prst="roundRect">
            <a:avLst/>
          </a:prstGeom>
          <a:noFill/>
          <a:ln>
            <a:solidFill>
              <a:srgbClr val="03BD5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rgbClr val="03BD5C"/>
                </a:solidFill>
              </a:rPr>
              <a:t>Art. 1.10</a:t>
            </a:r>
          </a:p>
          <a:p>
            <a:pPr algn="ctr"/>
            <a:r>
              <a:rPr lang="es-ES" sz="2800" dirty="0">
                <a:solidFill>
                  <a:srgbClr val="03BD5C"/>
                </a:solidFill>
              </a:rPr>
              <a:t>RD 576/2023</a:t>
            </a:r>
          </a:p>
        </p:txBody>
      </p:sp>
      <p:sp>
        <p:nvSpPr>
          <p:cNvPr id="13" name="Onda 12">
            <a:extLst>
              <a:ext uri="{FF2B5EF4-FFF2-40B4-BE49-F238E27FC236}">
                <a16:creationId xmlns:a16="http://schemas.microsoft.com/office/drawing/2014/main" id="{E1A56F05-FC6E-AB25-69DF-4FDEDB80F286}"/>
              </a:ext>
            </a:extLst>
          </p:cNvPr>
          <p:cNvSpPr/>
          <p:nvPr/>
        </p:nvSpPr>
        <p:spPr>
          <a:xfrm>
            <a:off x="2786624" y="1458351"/>
            <a:ext cx="6974542" cy="1684377"/>
          </a:xfrm>
          <a:prstGeom prst="wave">
            <a:avLst>
              <a:gd name="adj1" fmla="val 12500"/>
              <a:gd name="adj2" fmla="val 1285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/>
              <a:t>SEGUIMIENTO</a:t>
            </a:r>
          </a:p>
        </p:txBody>
      </p:sp>
      <p:sp>
        <p:nvSpPr>
          <p:cNvPr id="9" name="Onda 8">
            <a:extLst>
              <a:ext uri="{FF2B5EF4-FFF2-40B4-BE49-F238E27FC236}">
                <a16:creationId xmlns:a16="http://schemas.microsoft.com/office/drawing/2014/main" id="{DA80188B-83F9-B936-4357-6EE6DF55283D}"/>
              </a:ext>
            </a:extLst>
          </p:cNvPr>
          <p:cNvSpPr/>
          <p:nvPr/>
        </p:nvSpPr>
        <p:spPr>
          <a:xfrm>
            <a:off x="6088433" y="6581166"/>
            <a:ext cx="7260525" cy="1684377"/>
          </a:xfrm>
          <a:prstGeom prst="wave">
            <a:avLst>
              <a:gd name="adj1" fmla="val 12500"/>
              <a:gd name="adj2" fmla="val 1285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/>
              <a:t>DIRECCIÓN DE TESIS</a:t>
            </a:r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07E9AA01-469E-99A3-91FD-4F3BB99744E9}"/>
              </a:ext>
            </a:extLst>
          </p:cNvPr>
          <p:cNvSpPr/>
          <p:nvPr/>
        </p:nvSpPr>
        <p:spPr>
          <a:xfrm>
            <a:off x="4217057" y="8516073"/>
            <a:ext cx="4673134" cy="1076625"/>
          </a:xfrm>
          <a:prstGeom prst="round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rgbClr val="D74330"/>
                </a:solidFill>
              </a:rPr>
              <a:t>Art. 12</a:t>
            </a:r>
          </a:p>
          <a:p>
            <a:pPr algn="ctr"/>
            <a:r>
              <a:rPr lang="es-ES" sz="2800" dirty="0">
                <a:solidFill>
                  <a:srgbClr val="D74330"/>
                </a:solidFill>
              </a:rPr>
              <a:t>RD 99/2011</a:t>
            </a:r>
          </a:p>
        </p:txBody>
      </p:sp>
      <p:sp>
        <p:nvSpPr>
          <p:cNvPr id="16" name="Rectángulo: esquinas redondeadas 15">
            <a:extLst>
              <a:ext uri="{FF2B5EF4-FFF2-40B4-BE49-F238E27FC236}">
                <a16:creationId xmlns:a16="http://schemas.microsoft.com/office/drawing/2014/main" id="{17AE742D-1CD0-7DC5-7EAA-44F22CEEACB6}"/>
              </a:ext>
            </a:extLst>
          </p:cNvPr>
          <p:cNvSpPr/>
          <p:nvPr/>
        </p:nvSpPr>
        <p:spPr>
          <a:xfrm>
            <a:off x="9956991" y="8516073"/>
            <a:ext cx="4673134" cy="1076625"/>
          </a:xfrm>
          <a:prstGeom prst="roundRect">
            <a:avLst/>
          </a:prstGeom>
          <a:noFill/>
          <a:ln>
            <a:solidFill>
              <a:srgbClr val="03BD5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rgbClr val="03BD5C"/>
                </a:solidFill>
              </a:rPr>
              <a:t>Art. 1.11</a:t>
            </a:r>
          </a:p>
          <a:p>
            <a:pPr algn="ctr"/>
            <a:r>
              <a:rPr lang="es-ES" sz="2800" dirty="0">
                <a:solidFill>
                  <a:srgbClr val="03BD5C"/>
                </a:solidFill>
              </a:rPr>
              <a:t>RD 576/2023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B6E6555-172F-6245-15A6-5125C4DB668A}"/>
              </a:ext>
            </a:extLst>
          </p:cNvPr>
          <p:cNvSpPr txBox="1"/>
          <p:nvPr/>
        </p:nvSpPr>
        <p:spPr>
          <a:xfrm>
            <a:off x="520202" y="4428814"/>
            <a:ext cx="125576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/>
              <a:t>Antes de la finalización del primer año, el doctorando o la doctoranda presentará:</a:t>
            </a:r>
          </a:p>
        </p:txBody>
      </p:sp>
      <p:graphicFrame>
        <p:nvGraphicFramePr>
          <p:cNvPr id="10" name="Diagrama 9">
            <a:extLst>
              <a:ext uri="{FF2B5EF4-FFF2-40B4-BE49-F238E27FC236}">
                <a16:creationId xmlns:a16="http://schemas.microsoft.com/office/drawing/2014/main" id="{C553EF0B-95D6-49BA-52C8-69314CBC909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57525113"/>
              </p:ext>
            </p:extLst>
          </p:nvPr>
        </p:nvGraphicFramePr>
        <p:xfrm>
          <a:off x="3479705" y="10152361"/>
          <a:ext cx="12192000" cy="18846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5" name="Diagrama 14">
            <a:extLst>
              <a:ext uri="{FF2B5EF4-FFF2-40B4-BE49-F238E27FC236}">
                <a16:creationId xmlns:a16="http://schemas.microsoft.com/office/drawing/2014/main" id="{0E39C34F-A134-7427-D91D-915329620D4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9855072"/>
              </p:ext>
            </p:extLst>
          </p:nvPr>
        </p:nvGraphicFramePr>
        <p:xfrm>
          <a:off x="2169682" y="11592396"/>
          <a:ext cx="14246942" cy="1697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sp>
        <p:nvSpPr>
          <p:cNvPr id="17" name="Bocadillo: ovalado 16">
            <a:extLst>
              <a:ext uri="{FF2B5EF4-FFF2-40B4-BE49-F238E27FC236}">
                <a16:creationId xmlns:a16="http://schemas.microsoft.com/office/drawing/2014/main" id="{80672852-D647-E440-2505-BB8BCFDB3C02}"/>
              </a:ext>
            </a:extLst>
          </p:cNvPr>
          <p:cNvSpPr/>
          <p:nvPr/>
        </p:nvSpPr>
        <p:spPr>
          <a:xfrm>
            <a:off x="13710294" y="2306782"/>
            <a:ext cx="4064855" cy="2300255"/>
          </a:xfrm>
          <a:prstGeom prst="wedgeEllipseCallout">
            <a:avLst>
              <a:gd name="adj1" fmla="val -82623"/>
              <a:gd name="adj2" fmla="val 7477"/>
            </a:avLst>
          </a:prstGeom>
          <a:noFill/>
          <a:ln>
            <a:solidFill>
              <a:srgbClr val="03BD5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2"/>
                </a:solidFill>
              </a:rPr>
              <a:t>Cambios en artículos 15.1., 15.2., 15.3. y 15.4. de la Normativa de la Universidad de Granada</a:t>
            </a:r>
          </a:p>
        </p:txBody>
      </p:sp>
      <p:sp>
        <p:nvSpPr>
          <p:cNvPr id="18" name="Bocadillo: ovalado 17">
            <a:extLst>
              <a:ext uri="{FF2B5EF4-FFF2-40B4-BE49-F238E27FC236}">
                <a16:creationId xmlns:a16="http://schemas.microsoft.com/office/drawing/2014/main" id="{5230A303-B403-4CDF-A55A-90778F76FEAC}"/>
              </a:ext>
            </a:extLst>
          </p:cNvPr>
          <p:cNvSpPr/>
          <p:nvPr/>
        </p:nvSpPr>
        <p:spPr>
          <a:xfrm>
            <a:off x="13542763" y="5472098"/>
            <a:ext cx="4000318" cy="2300255"/>
          </a:xfrm>
          <a:prstGeom prst="wedgeEllipseCallout">
            <a:avLst>
              <a:gd name="adj1" fmla="val -41063"/>
              <a:gd name="adj2" fmla="val 68912"/>
            </a:avLst>
          </a:prstGeom>
          <a:noFill/>
          <a:ln>
            <a:solidFill>
              <a:srgbClr val="03BD5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2"/>
                </a:solidFill>
              </a:rPr>
              <a:t>Cambios en artículos 22.4. y 22.5. de la Normativa de la Universidad de Granada</a:t>
            </a:r>
          </a:p>
        </p:txBody>
      </p:sp>
    </p:spTree>
    <p:extLst>
      <p:ext uri="{BB962C8B-B14F-4D97-AF65-F5344CB8AC3E}">
        <p14:creationId xmlns:p14="http://schemas.microsoft.com/office/powerpoint/2010/main" val="32189814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>
            <a:extLst>
              <a:ext uri="{FF2B5EF4-FFF2-40B4-BE49-F238E27FC236}">
                <a16:creationId xmlns:a16="http://schemas.microsoft.com/office/drawing/2014/main" id="{3E2DB7C8-F99D-4CCE-AEEE-AA7B22EE6C09}"/>
              </a:ext>
            </a:extLst>
          </p:cNvPr>
          <p:cNvSpPr>
            <a:spLocks noChangeAspect="1"/>
          </p:cNvSpPr>
          <p:nvPr/>
        </p:nvSpPr>
        <p:spPr bwMode="auto">
          <a:xfrm rot="-5400000">
            <a:off x="8469298" y="-8469298"/>
            <a:ext cx="1349404" cy="18288000"/>
          </a:xfrm>
          <a:prstGeom prst="rect">
            <a:avLst/>
          </a:prstGeom>
          <a:solidFill>
            <a:schemeClr val="tx2">
              <a:lumMod val="75000"/>
              <a:alpha val="80000"/>
            </a:schemeClr>
          </a:solidFill>
          <a:ln>
            <a:noFill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s-ES_tradnl" altLang="es-ES" sz="6600" dirty="0">
              <a:solidFill>
                <a:srgbClr val="FFFFFF"/>
              </a:solidFill>
            </a:endParaRPr>
          </a:p>
        </p:txBody>
      </p:sp>
      <p:pic>
        <p:nvPicPr>
          <p:cNvPr id="6" name="Imagen 5" descr="UGR-MARCA-01-negativo.png">
            <a:extLst>
              <a:ext uri="{FF2B5EF4-FFF2-40B4-BE49-F238E27FC236}">
                <a16:creationId xmlns:a16="http://schemas.microsoft.com/office/drawing/2014/main" id="{4073330E-ED7C-4051-B5BC-F1BA2CCD61E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5669088" y="107485"/>
            <a:ext cx="1180728" cy="1134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F27B626F-0761-4678-BD78-E2BF7401B9C0}"/>
              </a:ext>
            </a:extLst>
          </p:cNvPr>
          <p:cNvCxnSpPr/>
          <p:nvPr/>
        </p:nvCxnSpPr>
        <p:spPr>
          <a:xfrm>
            <a:off x="17009614" y="256306"/>
            <a:ext cx="0" cy="80022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9BBDA16A-95B3-4D26-9677-7912F719B3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3817134" y="289773"/>
            <a:ext cx="4267200" cy="730250"/>
          </a:xfrm>
        </p:spPr>
        <p:txBody>
          <a:bodyPr/>
          <a:lstStyle/>
          <a:p>
            <a:pPr>
              <a:defRPr/>
            </a:pPr>
            <a:fld id="{D46F5C98-9B9A-407D-8B40-31FF6E36EDD0}" type="slidenum">
              <a:rPr lang="en-US" altLang="es-ES" sz="2800" smtClean="0">
                <a:solidFill>
                  <a:schemeClr val="bg1"/>
                </a:solidFill>
              </a:rPr>
              <a:pPr>
                <a:defRPr/>
              </a:pPr>
              <a:t>9</a:t>
            </a:fld>
            <a:endParaRPr lang="en-US" altLang="es-ES" sz="2800" dirty="0">
              <a:solidFill>
                <a:schemeClr val="bg1"/>
              </a:solidFill>
            </a:endParaRPr>
          </a:p>
        </p:txBody>
      </p:sp>
      <p:sp>
        <p:nvSpPr>
          <p:cNvPr id="14" name="TextBox 11">
            <a:extLst>
              <a:ext uri="{FF2B5EF4-FFF2-40B4-BE49-F238E27FC236}">
                <a16:creationId xmlns:a16="http://schemas.microsoft.com/office/drawing/2014/main" id="{A065BEFE-CF8B-4541-8310-BEE922701B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8949" y="458188"/>
            <a:ext cx="14530240" cy="55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8" tIns="45703" rIns="91408" bIns="45703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40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36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5pPr>
            <a:lvl6pPr marL="53308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6pPr>
            <a:lvl7pPr marL="57880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7pPr>
            <a:lvl8pPr marL="62452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8pPr>
            <a:lvl9pPr marL="6702425" indent="-3046413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Roboto Light" panose="02000000000000000000" pitchFamily="2" charset="0"/>
                <a:ea typeface="ＭＳ Ｐゴシック" panose="020B0600070205080204" pitchFamily="34" charset="-128"/>
                <a:cs typeface="Roboto Light" panose="02000000000000000000" pitchFamily="2" charset="0"/>
              </a:defRPr>
            </a:lvl9pPr>
          </a:lstStyle>
          <a:p>
            <a:pPr>
              <a:spcBef>
                <a:spcPts val="0"/>
              </a:spcBef>
              <a:spcAft>
                <a:spcPts val="4200"/>
              </a:spcAft>
              <a:buNone/>
            </a:pPr>
            <a:r>
              <a:rPr lang="es-ES" sz="30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04. </a:t>
            </a:r>
            <a:r>
              <a:rPr lang="es-ES" sz="3000" dirty="0">
                <a:solidFill>
                  <a:schemeClr val="bg1"/>
                </a:solidFill>
                <a:ea typeface="Roboto Light" panose="02000000000000000000" pitchFamily="2" charset="0"/>
              </a:rPr>
              <a:t>TESIS DOCTORAL</a:t>
            </a:r>
            <a:endParaRPr lang="es-ES" sz="3000" dirty="0">
              <a:solidFill>
                <a:schemeClr val="bg1"/>
              </a:solidFill>
              <a:latin typeface="Roboto Light" panose="02000000000000000000" pitchFamily="2" charset="0"/>
              <a:ea typeface="Roboto Light" panose="02000000000000000000" pitchFamily="2" charset="0"/>
            </a:endParaRPr>
          </a:p>
        </p:txBody>
      </p:sp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186A968C-965B-DD28-7D37-57A9FB904BD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18314854"/>
              </p:ext>
            </p:extLst>
          </p:nvPr>
        </p:nvGraphicFramePr>
        <p:xfrm>
          <a:off x="878541" y="4694349"/>
          <a:ext cx="12192000" cy="39938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DC0FD1CC-604B-E24C-9C78-3B2101458CD6}"/>
              </a:ext>
            </a:extLst>
          </p:cNvPr>
          <p:cNvSpPr/>
          <p:nvPr/>
        </p:nvSpPr>
        <p:spPr>
          <a:xfrm>
            <a:off x="1600761" y="3332024"/>
            <a:ext cx="4673134" cy="1076625"/>
          </a:xfrm>
          <a:prstGeom prst="round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rgbClr val="FF0000"/>
                </a:solidFill>
              </a:rPr>
              <a:t>Art. 13</a:t>
            </a:r>
          </a:p>
          <a:p>
            <a:pPr algn="ctr"/>
            <a:r>
              <a:rPr lang="es-ES" sz="2800" dirty="0">
                <a:solidFill>
                  <a:srgbClr val="FF0000"/>
                </a:solidFill>
              </a:rPr>
              <a:t>RD 99/2011</a:t>
            </a:r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076576B9-0FB3-4182-0845-D57C535A83BF}"/>
              </a:ext>
            </a:extLst>
          </p:cNvPr>
          <p:cNvSpPr/>
          <p:nvPr/>
        </p:nvSpPr>
        <p:spPr>
          <a:xfrm>
            <a:off x="7340695" y="3332024"/>
            <a:ext cx="4673134" cy="1076625"/>
          </a:xfrm>
          <a:prstGeom prst="roundRect">
            <a:avLst/>
          </a:prstGeom>
          <a:noFill/>
          <a:ln>
            <a:solidFill>
              <a:srgbClr val="03BD5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rgbClr val="03BD5C"/>
                </a:solidFill>
              </a:rPr>
              <a:t>Art. 1.12</a:t>
            </a:r>
          </a:p>
          <a:p>
            <a:pPr algn="ctr"/>
            <a:r>
              <a:rPr lang="es-ES" sz="2800" dirty="0">
                <a:solidFill>
                  <a:srgbClr val="03BD5C"/>
                </a:solidFill>
              </a:rPr>
              <a:t>RD 576/2023</a:t>
            </a:r>
          </a:p>
        </p:txBody>
      </p:sp>
      <p:sp>
        <p:nvSpPr>
          <p:cNvPr id="13" name="Onda 12">
            <a:extLst>
              <a:ext uri="{FF2B5EF4-FFF2-40B4-BE49-F238E27FC236}">
                <a16:creationId xmlns:a16="http://schemas.microsoft.com/office/drawing/2014/main" id="{E1A56F05-FC6E-AB25-69DF-4FDEDB80F286}"/>
              </a:ext>
            </a:extLst>
          </p:cNvPr>
          <p:cNvSpPr/>
          <p:nvPr/>
        </p:nvSpPr>
        <p:spPr>
          <a:xfrm>
            <a:off x="2997008" y="1499175"/>
            <a:ext cx="6974542" cy="1684377"/>
          </a:xfrm>
          <a:prstGeom prst="wave">
            <a:avLst>
              <a:gd name="adj1" fmla="val 12500"/>
              <a:gd name="adj2" fmla="val 1285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/>
              <a:t>INFORMES EXTERNOS PREVIOS A LA DEFENSA</a:t>
            </a:r>
          </a:p>
        </p:txBody>
      </p:sp>
      <p:sp>
        <p:nvSpPr>
          <p:cNvPr id="9" name="Onda 8">
            <a:extLst>
              <a:ext uri="{FF2B5EF4-FFF2-40B4-BE49-F238E27FC236}">
                <a16:creationId xmlns:a16="http://schemas.microsoft.com/office/drawing/2014/main" id="{DA80188B-83F9-B936-4357-6EE6DF55283D}"/>
              </a:ext>
            </a:extLst>
          </p:cNvPr>
          <p:cNvSpPr/>
          <p:nvPr/>
        </p:nvSpPr>
        <p:spPr>
          <a:xfrm>
            <a:off x="5656729" y="7414249"/>
            <a:ext cx="6974542" cy="1684377"/>
          </a:xfrm>
          <a:prstGeom prst="wave">
            <a:avLst>
              <a:gd name="adj1" fmla="val 12500"/>
              <a:gd name="adj2" fmla="val 1285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/>
              <a:t>COMPOSICIÓN DEL TRIBUNAL</a:t>
            </a:r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07E9AA01-469E-99A3-91FD-4F3BB99744E9}"/>
              </a:ext>
            </a:extLst>
          </p:cNvPr>
          <p:cNvSpPr/>
          <p:nvPr/>
        </p:nvSpPr>
        <p:spPr>
          <a:xfrm>
            <a:off x="3785352" y="9349156"/>
            <a:ext cx="4673134" cy="1076625"/>
          </a:xfrm>
          <a:prstGeom prst="round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rgbClr val="FF0000"/>
                </a:solidFill>
              </a:rPr>
              <a:t>Art. 3</a:t>
            </a:r>
          </a:p>
          <a:p>
            <a:pPr algn="ctr"/>
            <a:r>
              <a:rPr lang="es-ES" sz="2800" dirty="0">
                <a:solidFill>
                  <a:srgbClr val="FF0000"/>
                </a:solidFill>
              </a:rPr>
              <a:t>RD 99/2011</a:t>
            </a:r>
          </a:p>
        </p:txBody>
      </p:sp>
      <p:sp>
        <p:nvSpPr>
          <p:cNvPr id="16" name="Rectángulo: esquinas redondeadas 15">
            <a:extLst>
              <a:ext uri="{FF2B5EF4-FFF2-40B4-BE49-F238E27FC236}">
                <a16:creationId xmlns:a16="http://schemas.microsoft.com/office/drawing/2014/main" id="{17AE742D-1CD0-7DC5-7EAA-44F22CEEACB6}"/>
              </a:ext>
            </a:extLst>
          </p:cNvPr>
          <p:cNvSpPr/>
          <p:nvPr/>
        </p:nvSpPr>
        <p:spPr>
          <a:xfrm>
            <a:off x="9525286" y="9349156"/>
            <a:ext cx="4673134" cy="1076625"/>
          </a:xfrm>
          <a:prstGeom prst="roundRect">
            <a:avLst/>
          </a:prstGeom>
          <a:noFill/>
          <a:ln>
            <a:solidFill>
              <a:srgbClr val="03BD5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rgbClr val="03BD5C"/>
                </a:solidFill>
              </a:rPr>
              <a:t>Art. 1.2</a:t>
            </a:r>
          </a:p>
          <a:p>
            <a:pPr algn="ctr"/>
            <a:r>
              <a:rPr lang="es-ES" sz="2800" dirty="0">
                <a:solidFill>
                  <a:srgbClr val="03BD5C"/>
                </a:solidFill>
              </a:rPr>
              <a:t>RD 576/2023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353759A2-8CC2-E730-58C1-82F60843A45D}"/>
              </a:ext>
            </a:extLst>
          </p:cNvPr>
          <p:cNvSpPr txBox="1"/>
          <p:nvPr/>
        </p:nvSpPr>
        <p:spPr>
          <a:xfrm>
            <a:off x="13162191" y="4911286"/>
            <a:ext cx="5013793" cy="1384995"/>
          </a:xfrm>
          <a:prstGeom prst="rect">
            <a:avLst/>
          </a:prstGeom>
          <a:noFill/>
          <a:ln>
            <a:solidFill>
              <a:srgbClr val="03BD5C"/>
            </a:solidFill>
          </a:ln>
        </p:spPr>
        <p:txBody>
          <a:bodyPr wrap="square" rtlCol="0">
            <a:spAutoFit/>
          </a:bodyPr>
          <a:lstStyle/>
          <a:p>
            <a:r>
              <a:rPr lang="es-ES" sz="2800" b="1" dirty="0"/>
              <a:t>Estos expertos podrán: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s-ES" sz="2800" b="1" dirty="0"/>
              <a:t>Proponer aspectos de mejora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s-ES" sz="2800" b="1" dirty="0"/>
              <a:t>Formar parte del tribunal</a:t>
            </a:r>
          </a:p>
        </p:txBody>
      </p:sp>
      <p:graphicFrame>
        <p:nvGraphicFramePr>
          <p:cNvPr id="10" name="Diagrama 9">
            <a:extLst>
              <a:ext uri="{FF2B5EF4-FFF2-40B4-BE49-F238E27FC236}">
                <a16:creationId xmlns:a16="http://schemas.microsoft.com/office/drawing/2014/main" id="{3C5910CC-7A7C-D685-C40B-9CD88EE6F1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59859407"/>
              </p:ext>
            </p:extLst>
          </p:nvPr>
        </p:nvGraphicFramePr>
        <p:xfrm>
          <a:off x="3397189" y="10759194"/>
          <a:ext cx="12192000" cy="39938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5" name="Bocadillo: ovalado 14">
            <a:extLst>
              <a:ext uri="{FF2B5EF4-FFF2-40B4-BE49-F238E27FC236}">
                <a16:creationId xmlns:a16="http://schemas.microsoft.com/office/drawing/2014/main" id="{E3DE566F-3030-0EBF-2065-A879659BD6FD}"/>
              </a:ext>
            </a:extLst>
          </p:cNvPr>
          <p:cNvSpPr/>
          <p:nvPr/>
        </p:nvSpPr>
        <p:spPr>
          <a:xfrm>
            <a:off x="13710295" y="2306782"/>
            <a:ext cx="4000318" cy="2300255"/>
          </a:xfrm>
          <a:prstGeom prst="wedgeEllipseCallout">
            <a:avLst>
              <a:gd name="adj1" fmla="val -82623"/>
              <a:gd name="adj2" fmla="val 7477"/>
            </a:avLst>
          </a:prstGeom>
          <a:noFill/>
          <a:ln>
            <a:solidFill>
              <a:srgbClr val="03BD5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2"/>
                </a:solidFill>
              </a:rPr>
              <a:t>Cambio en artículo 18.2. de la Normativa de la Universidad de Granada</a:t>
            </a:r>
          </a:p>
        </p:txBody>
      </p:sp>
      <p:sp>
        <p:nvSpPr>
          <p:cNvPr id="17" name="Bocadillo: ovalado 16">
            <a:extLst>
              <a:ext uri="{FF2B5EF4-FFF2-40B4-BE49-F238E27FC236}">
                <a16:creationId xmlns:a16="http://schemas.microsoft.com/office/drawing/2014/main" id="{01AFFE22-6E2D-F521-EF61-76AD1A29EA9B}"/>
              </a:ext>
            </a:extLst>
          </p:cNvPr>
          <p:cNvSpPr/>
          <p:nvPr/>
        </p:nvSpPr>
        <p:spPr>
          <a:xfrm>
            <a:off x="13383549" y="6882194"/>
            <a:ext cx="4000318" cy="2300255"/>
          </a:xfrm>
          <a:prstGeom prst="wedgeEllipseCallout">
            <a:avLst>
              <a:gd name="adj1" fmla="val -42795"/>
              <a:gd name="adj2" fmla="val 50542"/>
            </a:avLst>
          </a:prstGeom>
          <a:noFill/>
          <a:ln>
            <a:solidFill>
              <a:srgbClr val="03BD5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2"/>
                </a:solidFill>
              </a:rPr>
              <a:t>Cambio en artículo 26.2. de la Normativa de la Universidad de Granada</a:t>
            </a:r>
          </a:p>
        </p:txBody>
      </p:sp>
    </p:spTree>
    <p:extLst>
      <p:ext uri="{BB962C8B-B14F-4D97-AF65-F5344CB8AC3E}">
        <p14:creationId xmlns:p14="http://schemas.microsoft.com/office/powerpoint/2010/main" val="16356790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usiness March5 v2">
      <a:dk1>
        <a:srgbClr val="737572"/>
      </a:dk1>
      <a:lt1>
        <a:sysClr val="window" lastClr="FFFFFF"/>
      </a:lt1>
      <a:dk2>
        <a:srgbClr val="445469"/>
      </a:dk2>
      <a:lt2>
        <a:srgbClr val="FFFFFF"/>
      </a:lt2>
      <a:accent1>
        <a:srgbClr val="1EA185"/>
      </a:accent1>
      <a:accent2>
        <a:srgbClr val="9BBB5C"/>
      </a:accent2>
      <a:accent3>
        <a:srgbClr val="F29B26"/>
      </a:accent3>
      <a:accent4>
        <a:srgbClr val="BD392F"/>
      </a:accent4>
      <a:accent5>
        <a:srgbClr val="445469"/>
      </a:accent5>
      <a:accent6>
        <a:srgbClr val="6D6F6B"/>
      </a:accent6>
      <a:hlink>
        <a:srgbClr val="1E9272"/>
      </a:hlink>
      <a:folHlink>
        <a:srgbClr val="AC262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1BAAAA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8456</TotalTime>
  <Words>1506</Words>
  <Application>Microsoft Office PowerPoint</Application>
  <PresentationFormat>Personalizado</PresentationFormat>
  <Paragraphs>235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3" baseType="lpstr">
      <vt:lpstr>ＭＳ Ｐゴシック</vt:lpstr>
      <vt:lpstr>Arial</vt:lpstr>
      <vt:lpstr>Calibri</vt:lpstr>
      <vt:lpstr>Georgia</vt:lpstr>
      <vt:lpstr>Roboto Light</vt:lpstr>
      <vt:lpstr>Roboto Regular</vt:lpstr>
      <vt:lpstr>Roboto Thin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Manager/>
  <Company>Oficina de Gestión de la Comunicación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 de presentación corporativa Universidad de Granada 4:3</dc:title>
  <dc:subject/>
  <dc:creator>Ángel Rodríguez Valverde</dc:creator>
  <cp:keywords/>
  <dc:description/>
  <cp:lastModifiedBy>Jose Balderas Cejudo</cp:lastModifiedBy>
  <cp:revision>930</cp:revision>
  <dcterms:created xsi:type="dcterms:W3CDTF">2017-04-03T06:52:49Z</dcterms:created>
  <dcterms:modified xsi:type="dcterms:W3CDTF">2024-05-24T10:45:06Z</dcterms:modified>
  <cp:category/>
</cp:coreProperties>
</file>